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61" r:id="rId3"/>
    <p:sldId id="257" r:id="rId4"/>
    <p:sldId id="262" r:id="rId5"/>
    <p:sldId id="259" r:id="rId6"/>
    <p:sldId id="263" r:id="rId7"/>
    <p:sldId id="265" r:id="rId8"/>
    <p:sldId id="264" r:id="rId9"/>
    <p:sldId id="266" r:id="rId10"/>
    <p:sldId id="268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>
        <p:scale>
          <a:sx n="75" d="100"/>
          <a:sy n="75" d="100"/>
        </p:scale>
        <p:origin x="-186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36DCD-E1EB-4E7B-9E9A-605A901C5D7C}" type="datetimeFigureOut">
              <a:rPr lang="th-TH" smtClean="0"/>
              <a:t>12/16/13 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AF79A-786C-4F07-97CA-C95732E4B6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302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12/16/13 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0250" t="9774"/>
          <a:stretch>
            <a:fillRect/>
          </a:stretch>
        </p:blipFill>
        <p:spPr bwMode="auto">
          <a:xfrm>
            <a:off x="0" y="0"/>
            <a:ext cx="7596142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85720" y="321468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Applying Information-Centric Networking in Today’s Agriculture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th-TH" sz="3600" dirty="0">
              <a:latin typeface="Times New Roman" pitchFamily="18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85720" y="4429132"/>
            <a:ext cx="6400800" cy="1071570"/>
          </a:xfrm>
        </p:spPr>
        <p:txBody>
          <a:bodyPr>
            <a:normAutofit/>
          </a:bodyPr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Pilaiwan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Phupattanasin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Sheau-Ru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Tong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Pingtung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University of Science and Technology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Taiwan R.O.C.</a:t>
            </a:r>
          </a:p>
          <a:p>
            <a:pPr algn="l"/>
            <a:endParaRPr lang="th-TH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Guitar\Desktop\472148_490810764267640_2047669677_o.jpg"/>
          <p:cNvPicPr>
            <a:picLocks noChangeAspect="1" noChangeArrowheads="1"/>
          </p:cNvPicPr>
          <p:nvPr/>
        </p:nvPicPr>
        <p:blipFill>
          <a:blip r:embed="rId3"/>
          <a:srcRect l="12384" t="4465" r="2655"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2084845" y="1500174"/>
            <a:ext cx="4865194" cy="928694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Acknowledgement</a:t>
            </a:r>
            <a:endParaRPr lang="th-TH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rot="5400000">
            <a:off x="2272476" y="1928405"/>
            <a:ext cx="1285884" cy="7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ชื่อเรื่อง 1"/>
          <p:cNvSpPr txBox="1">
            <a:spLocks/>
          </p:cNvSpPr>
          <p:nvPr/>
        </p:nvSpPr>
        <p:spPr>
          <a:xfrm>
            <a:off x="3058090" y="1772816"/>
            <a:ext cx="60859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National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Pingtung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University of Science and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Technology</a:t>
            </a:r>
          </a:p>
          <a:p>
            <a:pPr>
              <a:spcBef>
                <a:spcPct val="0"/>
              </a:spcBef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CAAS 2013’s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Reviewers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Meajo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University</a:t>
            </a: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cxnSp>
        <p:nvCxnSpPr>
          <p:cNvPr id="19" name="ตัวเชื่อมต่อตรง 18"/>
          <p:cNvCxnSpPr/>
          <p:nvPr/>
        </p:nvCxnSpPr>
        <p:spPr>
          <a:xfrm rot="5400000">
            <a:off x="2701068" y="2999939"/>
            <a:ext cx="428628" cy="8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ชื่อเรื่อง 1"/>
          <p:cNvSpPr txBox="1">
            <a:spLocks/>
          </p:cNvSpPr>
          <p:nvPr/>
        </p:nvSpPr>
        <p:spPr>
          <a:xfrm>
            <a:off x="2129997" y="2643190"/>
            <a:ext cx="657172" cy="642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@</a:t>
            </a:r>
            <a:endParaRPr kumimoji="0" lang="th-TH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21" name="ชื่อเรื่อง 1"/>
          <p:cNvSpPr txBox="1">
            <a:spLocks/>
          </p:cNvSpPr>
          <p:nvPr/>
        </p:nvSpPr>
        <p:spPr>
          <a:xfrm>
            <a:off x="2991213" y="2630064"/>
            <a:ext cx="622422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Cape </a:t>
            </a:r>
            <a:r>
              <a:rPr lang="en-US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Panwa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Hotel, </a:t>
            </a:r>
            <a:r>
              <a:rPr lang="en-US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Phuket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Thailand</a:t>
            </a:r>
            <a:endParaRPr kumimoji="0" lang="th-TH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cxnSp>
        <p:nvCxnSpPr>
          <p:cNvPr id="9" name="ตัวเชื่อมต่อตรง 8"/>
          <p:cNvCxnSpPr/>
          <p:nvPr/>
        </p:nvCxnSpPr>
        <p:spPr>
          <a:xfrm rot="5400000">
            <a:off x="2772651" y="3571587"/>
            <a:ext cx="285752" cy="57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ชื่อเรื่อง 1"/>
          <p:cNvSpPr txBox="1">
            <a:spLocks/>
          </p:cNvSpPr>
          <p:nvPr/>
        </p:nvSpPr>
        <p:spPr>
          <a:xfrm>
            <a:off x="2129997" y="3286124"/>
            <a:ext cx="65717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Date</a:t>
            </a:r>
            <a:endParaRPr kumimoji="0" lang="th-TH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12" name="ชื่อเรื่อง 1"/>
          <p:cNvSpPr txBox="1">
            <a:spLocks/>
          </p:cNvSpPr>
          <p:nvPr/>
        </p:nvSpPr>
        <p:spPr>
          <a:xfrm>
            <a:off x="2991213" y="3201568"/>
            <a:ext cx="6224226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November 23-24, 2013</a:t>
            </a:r>
            <a:endParaRPr kumimoji="0" lang="th-TH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0" grpId="0"/>
      <p:bldP spid="21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24320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th-TH" sz="3600" dirty="0">
              <a:latin typeface="Times New Roman" pitchFamily="18" charset="0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3786182" y="2714620"/>
            <a:ext cx="214314" cy="214314"/>
          </a:xfrm>
          <a:prstGeom prst="ellipse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214810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4643438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5072066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8423" y="4957716"/>
            <a:ext cx="3223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Agriculture Structure Change</a:t>
            </a:r>
          </a:p>
        </p:txBody>
      </p:sp>
      <p:grpSp>
        <p:nvGrpSpPr>
          <p:cNvPr id="33" name="กลุ่ม 32"/>
          <p:cNvGrpSpPr/>
          <p:nvPr/>
        </p:nvGrpSpPr>
        <p:grpSpPr>
          <a:xfrm>
            <a:off x="714380" y="3571876"/>
            <a:ext cx="1357322" cy="1357322"/>
            <a:chOff x="857224" y="857232"/>
            <a:chExt cx="1571636" cy="1571636"/>
          </a:xfrm>
        </p:grpSpPr>
        <p:sp>
          <p:nvSpPr>
            <p:cNvPr id="3" name="วงรี 2"/>
            <p:cNvSpPr/>
            <p:nvPr/>
          </p:nvSpPr>
          <p:spPr>
            <a:xfrm>
              <a:off x="857224" y="857232"/>
              <a:ext cx="1571636" cy="157163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" name="รูปแบบอิสระ 3"/>
            <p:cNvSpPr/>
            <p:nvPr/>
          </p:nvSpPr>
          <p:spPr>
            <a:xfrm rot="1812849">
              <a:off x="1706786" y="1443050"/>
              <a:ext cx="441352" cy="372479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" name="รูปแบบอิสระ 4"/>
            <p:cNvSpPr/>
            <p:nvPr/>
          </p:nvSpPr>
          <p:spPr>
            <a:xfrm rot="13665123">
              <a:off x="1137094" y="1453994"/>
              <a:ext cx="441352" cy="372479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รูปแบบอิสระ 5"/>
            <p:cNvSpPr/>
            <p:nvPr/>
          </p:nvSpPr>
          <p:spPr>
            <a:xfrm rot="18442578">
              <a:off x="1418574" y="1245166"/>
              <a:ext cx="441352" cy="372479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รูปแบบอิสระ 6"/>
            <p:cNvSpPr/>
            <p:nvPr/>
          </p:nvSpPr>
          <p:spPr>
            <a:xfrm rot="20897964">
              <a:off x="1591759" y="1453568"/>
              <a:ext cx="268066" cy="226234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รูปแบบอิสระ 7"/>
            <p:cNvSpPr/>
            <p:nvPr/>
          </p:nvSpPr>
          <p:spPr>
            <a:xfrm rot="15497964">
              <a:off x="1289769" y="1326932"/>
              <a:ext cx="268066" cy="226234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 rot="5400000">
              <a:off x="1428728" y="2000240"/>
              <a:ext cx="428628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กลุ่ม 33"/>
          <p:cNvGrpSpPr/>
          <p:nvPr/>
        </p:nvGrpSpPr>
        <p:grpSpPr>
          <a:xfrm>
            <a:off x="2786082" y="3571876"/>
            <a:ext cx="1357322" cy="1357322"/>
            <a:chOff x="3286116" y="2000240"/>
            <a:chExt cx="1571636" cy="1571636"/>
          </a:xfrm>
        </p:grpSpPr>
        <p:sp>
          <p:nvSpPr>
            <p:cNvPr id="13" name="วงรี 12"/>
            <p:cNvSpPr/>
            <p:nvPr/>
          </p:nvSpPr>
          <p:spPr>
            <a:xfrm>
              <a:off x="3286116" y="2000240"/>
              <a:ext cx="1571636" cy="157163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รูปแบบอิสระ 13"/>
            <p:cNvSpPr/>
            <p:nvPr/>
          </p:nvSpPr>
          <p:spPr>
            <a:xfrm rot="1812849">
              <a:off x="4135678" y="2586058"/>
              <a:ext cx="441352" cy="372479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รูปแบบอิสระ 14"/>
            <p:cNvSpPr/>
            <p:nvPr/>
          </p:nvSpPr>
          <p:spPr>
            <a:xfrm rot="13665123">
              <a:off x="3565986" y="2597002"/>
              <a:ext cx="441352" cy="372479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รูปแบบอิสระ 15"/>
            <p:cNvSpPr/>
            <p:nvPr/>
          </p:nvSpPr>
          <p:spPr>
            <a:xfrm rot="18442578">
              <a:off x="3847466" y="2388174"/>
              <a:ext cx="441352" cy="372479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รูปแบบอิสระ 16"/>
            <p:cNvSpPr/>
            <p:nvPr/>
          </p:nvSpPr>
          <p:spPr>
            <a:xfrm rot="20897964">
              <a:off x="4020651" y="2596576"/>
              <a:ext cx="268066" cy="226234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รูปแบบอิสระ 17"/>
            <p:cNvSpPr/>
            <p:nvPr/>
          </p:nvSpPr>
          <p:spPr>
            <a:xfrm rot="15497964">
              <a:off x="3718661" y="2469940"/>
              <a:ext cx="268066" cy="226234"/>
            </a:xfrm>
            <a:custGeom>
              <a:avLst/>
              <a:gdLst>
                <a:gd name="connsiteX0" fmla="*/ 340548 w 6856118"/>
                <a:gd name="connsiteY0" fmla="*/ 5365986 h 5584238"/>
                <a:gd name="connsiteX1" fmla="*/ 1661348 w 6856118"/>
                <a:gd name="connsiteY1" fmla="*/ 2487319 h 5584238"/>
                <a:gd name="connsiteX2" fmla="*/ 6515570 w 6856118"/>
                <a:gd name="connsiteY2" fmla="*/ 218252 h 5584238"/>
                <a:gd name="connsiteX3" fmla="*/ 3704637 w 6856118"/>
                <a:gd name="connsiteY3" fmla="*/ 3796830 h 5584238"/>
                <a:gd name="connsiteX4" fmla="*/ 340548 w 6856118"/>
                <a:gd name="connsiteY4" fmla="*/ 5365986 h 5584238"/>
                <a:gd name="connsiteX0" fmla="*/ 340548 w 6515570"/>
                <a:gd name="connsiteY0" fmla="*/ 5365986 h 5584238"/>
                <a:gd name="connsiteX1" fmla="*/ 1661348 w 6515570"/>
                <a:gd name="connsiteY1" fmla="*/ 2487319 h 5584238"/>
                <a:gd name="connsiteX2" fmla="*/ 6515570 w 6515570"/>
                <a:gd name="connsiteY2" fmla="*/ 218252 h 5584238"/>
                <a:gd name="connsiteX3" fmla="*/ 3704637 w 6515570"/>
                <a:gd name="connsiteY3" fmla="*/ 3796830 h 5584238"/>
                <a:gd name="connsiteX4" fmla="*/ 340548 w 6515570"/>
                <a:gd name="connsiteY4" fmla="*/ 5365986 h 5584238"/>
                <a:gd name="connsiteX0" fmla="*/ 340548 w 6515570"/>
                <a:gd name="connsiteY0" fmla="*/ 5147734 h 5365986"/>
                <a:gd name="connsiteX1" fmla="*/ 1661348 w 6515570"/>
                <a:gd name="connsiteY1" fmla="*/ 2269067 h 5365986"/>
                <a:gd name="connsiteX2" fmla="*/ 6515570 w 6515570"/>
                <a:gd name="connsiteY2" fmla="*/ 0 h 5365986"/>
                <a:gd name="connsiteX3" fmla="*/ 3704637 w 6515570"/>
                <a:gd name="connsiteY3" fmla="*/ 3578578 h 5365986"/>
                <a:gd name="connsiteX4" fmla="*/ 340548 w 6515570"/>
                <a:gd name="connsiteY4" fmla="*/ 5147734 h 5365986"/>
                <a:gd name="connsiteX0" fmla="*/ 281022 w 6456044"/>
                <a:gd name="connsiteY0" fmla="*/ 5147734 h 5485053"/>
                <a:gd name="connsiteX1" fmla="*/ 1958980 w 6456044"/>
                <a:gd name="connsiteY1" fmla="*/ 1554663 h 5485053"/>
                <a:gd name="connsiteX2" fmla="*/ 6456044 w 6456044"/>
                <a:gd name="connsiteY2" fmla="*/ 0 h 5485053"/>
                <a:gd name="connsiteX3" fmla="*/ 3645111 w 6456044"/>
                <a:gd name="connsiteY3" fmla="*/ 3578578 h 5485053"/>
                <a:gd name="connsiteX4" fmla="*/ 281022 w 6456044"/>
                <a:gd name="connsiteY4" fmla="*/ 5147734 h 5485053"/>
                <a:gd name="connsiteX0" fmla="*/ 352455 w 6527477"/>
                <a:gd name="connsiteY0" fmla="*/ 5147734 h 5508862"/>
                <a:gd name="connsiteX1" fmla="*/ 2030413 w 6527477"/>
                <a:gd name="connsiteY1" fmla="*/ 1554663 h 5508862"/>
                <a:gd name="connsiteX2" fmla="*/ 6527477 w 6527477"/>
                <a:gd name="connsiteY2" fmla="*/ 0 h 5508862"/>
                <a:gd name="connsiteX3" fmla="*/ 4145140 w 6527477"/>
                <a:gd name="connsiteY3" fmla="*/ 3721430 h 5508862"/>
                <a:gd name="connsiteX4" fmla="*/ 352455 w 6527477"/>
                <a:gd name="connsiteY4" fmla="*/ 5147734 h 550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7477" h="5508862">
                  <a:moveTo>
                    <a:pt x="352455" y="5147734"/>
                  </a:moveTo>
                  <a:cubicBezTo>
                    <a:pt x="0" y="4786606"/>
                    <a:pt x="1001243" y="2412619"/>
                    <a:pt x="2030413" y="1554663"/>
                  </a:cubicBezTo>
                  <a:cubicBezTo>
                    <a:pt x="3059583" y="696707"/>
                    <a:pt x="6166100" y="165769"/>
                    <a:pt x="6527477" y="0"/>
                  </a:cubicBezTo>
                  <a:cubicBezTo>
                    <a:pt x="6256994" y="501023"/>
                    <a:pt x="5178073" y="2861593"/>
                    <a:pt x="4145140" y="3721430"/>
                  </a:cubicBezTo>
                  <a:cubicBezTo>
                    <a:pt x="3112207" y="4581267"/>
                    <a:pt x="704910" y="5508862"/>
                    <a:pt x="352455" y="5147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9" name="ตัวเชื่อมต่อตรง 18"/>
            <p:cNvCxnSpPr/>
            <p:nvPr/>
          </p:nvCxnSpPr>
          <p:spPr>
            <a:xfrm rot="5400000">
              <a:off x="3857620" y="3143248"/>
              <a:ext cx="428628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กลุ่ม 24"/>
            <p:cNvGrpSpPr/>
            <p:nvPr/>
          </p:nvGrpSpPr>
          <p:grpSpPr>
            <a:xfrm>
              <a:off x="4108450" y="2968669"/>
              <a:ext cx="358209" cy="331604"/>
              <a:chOff x="4133850" y="2949619"/>
              <a:chExt cx="358209" cy="331604"/>
            </a:xfrm>
          </p:grpSpPr>
          <p:cxnSp>
            <p:nvCxnSpPr>
              <p:cNvPr id="20" name="ตัวเชื่อมต่อตรง 19"/>
              <p:cNvCxnSpPr/>
              <p:nvPr/>
            </p:nvCxnSpPr>
            <p:spPr>
              <a:xfrm rot="10800000" flipV="1">
                <a:off x="4133850" y="3154362"/>
                <a:ext cx="142876" cy="7143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รูปแบบอิสระ 21"/>
              <p:cNvSpPr/>
              <p:nvPr/>
            </p:nvSpPr>
            <p:spPr>
              <a:xfrm rot="20897964">
                <a:off x="4231362" y="2949619"/>
                <a:ext cx="206398" cy="174189"/>
              </a:xfrm>
              <a:custGeom>
                <a:avLst/>
                <a:gdLst>
                  <a:gd name="connsiteX0" fmla="*/ 340548 w 6856118"/>
                  <a:gd name="connsiteY0" fmla="*/ 5365986 h 5584238"/>
                  <a:gd name="connsiteX1" fmla="*/ 1661348 w 6856118"/>
                  <a:gd name="connsiteY1" fmla="*/ 2487319 h 5584238"/>
                  <a:gd name="connsiteX2" fmla="*/ 6515570 w 6856118"/>
                  <a:gd name="connsiteY2" fmla="*/ 218252 h 5584238"/>
                  <a:gd name="connsiteX3" fmla="*/ 3704637 w 6856118"/>
                  <a:gd name="connsiteY3" fmla="*/ 3796830 h 5584238"/>
                  <a:gd name="connsiteX4" fmla="*/ 340548 w 6856118"/>
                  <a:gd name="connsiteY4" fmla="*/ 5365986 h 5584238"/>
                  <a:gd name="connsiteX0" fmla="*/ 340548 w 6515570"/>
                  <a:gd name="connsiteY0" fmla="*/ 5365986 h 5584238"/>
                  <a:gd name="connsiteX1" fmla="*/ 1661348 w 6515570"/>
                  <a:gd name="connsiteY1" fmla="*/ 2487319 h 5584238"/>
                  <a:gd name="connsiteX2" fmla="*/ 6515570 w 6515570"/>
                  <a:gd name="connsiteY2" fmla="*/ 218252 h 5584238"/>
                  <a:gd name="connsiteX3" fmla="*/ 3704637 w 6515570"/>
                  <a:gd name="connsiteY3" fmla="*/ 3796830 h 5584238"/>
                  <a:gd name="connsiteX4" fmla="*/ 340548 w 6515570"/>
                  <a:gd name="connsiteY4" fmla="*/ 5365986 h 5584238"/>
                  <a:gd name="connsiteX0" fmla="*/ 340548 w 6515570"/>
                  <a:gd name="connsiteY0" fmla="*/ 5147734 h 5365986"/>
                  <a:gd name="connsiteX1" fmla="*/ 1661348 w 6515570"/>
                  <a:gd name="connsiteY1" fmla="*/ 2269067 h 5365986"/>
                  <a:gd name="connsiteX2" fmla="*/ 6515570 w 6515570"/>
                  <a:gd name="connsiteY2" fmla="*/ 0 h 5365986"/>
                  <a:gd name="connsiteX3" fmla="*/ 3704637 w 6515570"/>
                  <a:gd name="connsiteY3" fmla="*/ 3578578 h 5365986"/>
                  <a:gd name="connsiteX4" fmla="*/ 340548 w 6515570"/>
                  <a:gd name="connsiteY4" fmla="*/ 5147734 h 5365986"/>
                  <a:gd name="connsiteX0" fmla="*/ 281022 w 6456044"/>
                  <a:gd name="connsiteY0" fmla="*/ 5147734 h 5485053"/>
                  <a:gd name="connsiteX1" fmla="*/ 1958980 w 6456044"/>
                  <a:gd name="connsiteY1" fmla="*/ 1554663 h 5485053"/>
                  <a:gd name="connsiteX2" fmla="*/ 6456044 w 6456044"/>
                  <a:gd name="connsiteY2" fmla="*/ 0 h 5485053"/>
                  <a:gd name="connsiteX3" fmla="*/ 3645111 w 6456044"/>
                  <a:gd name="connsiteY3" fmla="*/ 3578578 h 5485053"/>
                  <a:gd name="connsiteX4" fmla="*/ 281022 w 6456044"/>
                  <a:gd name="connsiteY4" fmla="*/ 5147734 h 5485053"/>
                  <a:gd name="connsiteX0" fmla="*/ 352455 w 6527477"/>
                  <a:gd name="connsiteY0" fmla="*/ 5147734 h 5508862"/>
                  <a:gd name="connsiteX1" fmla="*/ 2030413 w 6527477"/>
                  <a:gd name="connsiteY1" fmla="*/ 1554663 h 5508862"/>
                  <a:gd name="connsiteX2" fmla="*/ 6527477 w 6527477"/>
                  <a:gd name="connsiteY2" fmla="*/ 0 h 5508862"/>
                  <a:gd name="connsiteX3" fmla="*/ 4145140 w 6527477"/>
                  <a:gd name="connsiteY3" fmla="*/ 3721430 h 5508862"/>
                  <a:gd name="connsiteX4" fmla="*/ 352455 w 6527477"/>
                  <a:gd name="connsiteY4" fmla="*/ 5147734 h 5508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7477" h="5508862">
                    <a:moveTo>
                      <a:pt x="352455" y="5147734"/>
                    </a:moveTo>
                    <a:cubicBezTo>
                      <a:pt x="0" y="4786606"/>
                      <a:pt x="1001243" y="2412619"/>
                      <a:pt x="2030413" y="1554663"/>
                    </a:cubicBezTo>
                    <a:cubicBezTo>
                      <a:pt x="3059583" y="696707"/>
                      <a:pt x="6166100" y="165769"/>
                      <a:pt x="6527477" y="0"/>
                    </a:cubicBezTo>
                    <a:cubicBezTo>
                      <a:pt x="6256994" y="501023"/>
                      <a:pt x="5178073" y="2861593"/>
                      <a:pt x="4145140" y="3721430"/>
                    </a:cubicBezTo>
                    <a:cubicBezTo>
                      <a:pt x="3112207" y="4581267"/>
                      <a:pt x="704910" y="5508862"/>
                      <a:pt x="352455" y="51477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3" name="รูปแบบอิสระ 22"/>
              <p:cNvSpPr/>
              <p:nvPr/>
            </p:nvSpPr>
            <p:spPr>
              <a:xfrm rot="3432033">
                <a:off x="4301766" y="3090929"/>
                <a:ext cx="206398" cy="174189"/>
              </a:xfrm>
              <a:custGeom>
                <a:avLst/>
                <a:gdLst>
                  <a:gd name="connsiteX0" fmla="*/ 340548 w 6856118"/>
                  <a:gd name="connsiteY0" fmla="*/ 5365986 h 5584238"/>
                  <a:gd name="connsiteX1" fmla="*/ 1661348 w 6856118"/>
                  <a:gd name="connsiteY1" fmla="*/ 2487319 h 5584238"/>
                  <a:gd name="connsiteX2" fmla="*/ 6515570 w 6856118"/>
                  <a:gd name="connsiteY2" fmla="*/ 218252 h 5584238"/>
                  <a:gd name="connsiteX3" fmla="*/ 3704637 w 6856118"/>
                  <a:gd name="connsiteY3" fmla="*/ 3796830 h 5584238"/>
                  <a:gd name="connsiteX4" fmla="*/ 340548 w 6856118"/>
                  <a:gd name="connsiteY4" fmla="*/ 5365986 h 5584238"/>
                  <a:gd name="connsiteX0" fmla="*/ 340548 w 6515570"/>
                  <a:gd name="connsiteY0" fmla="*/ 5365986 h 5584238"/>
                  <a:gd name="connsiteX1" fmla="*/ 1661348 w 6515570"/>
                  <a:gd name="connsiteY1" fmla="*/ 2487319 h 5584238"/>
                  <a:gd name="connsiteX2" fmla="*/ 6515570 w 6515570"/>
                  <a:gd name="connsiteY2" fmla="*/ 218252 h 5584238"/>
                  <a:gd name="connsiteX3" fmla="*/ 3704637 w 6515570"/>
                  <a:gd name="connsiteY3" fmla="*/ 3796830 h 5584238"/>
                  <a:gd name="connsiteX4" fmla="*/ 340548 w 6515570"/>
                  <a:gd name="connsiteY4" fmla="*/ 5365986 h 5584238"/>
                  <a:gd name="connsiteX0" fmla="*/ 340548 w 6515570"/>
                  <a:gd name="connsiteY0" fmla="*/ 5147734 h 5365986"/>
                  <a:gd name="connsiteX1" fmla="*/ 1661348 w 6515570"/>
                  <a:gd name="connsiteY1" fmla="*/ 2269067 h 5365986"/>
                  <a:gd name="connsiteX2" fmla="*/ 6515570 w 6515570"/>
                  <a:gd name="connsiteY2" fmla="*/ 0 h 5365986"/>
                  <a:gd name="connsiteX3" fmla="*/ 3704637 w 6515570"/>
                  <a:gd name="connsiteY3" fmla="*/ 3578578 h 5365986"/>
                  <a:gd name="connsiteX4" fmla="*/ 340548 w 6515570"/>
                  <a:gd name="connsiteY4" fmla="*/ 5147734 h 5365986"/>
                  <a:gd name="connsiteX0" fmla="*/ 281022 w 6456044"/>
                  <a:gd name="connsiteY0" fmla="*/ 5147734 h 5485053"/>
                  <a:gd name="connsiteX1" fmla="*/ 1958980 w 6456044"/>
                  <a:gd name="connsiteY1" fmla="*/ 1554663 h 5485053"/>
                  <a:gd name="connsiteX2" fmla="*/ 6456044 w 6456044"/>
                  <a:gd name="connsiteY2" fmla="*/ 0 h 5485053"/>
                  <a:gd name="connsiteX3" fmla="*/ 3645111 w 6456044"/>
                  <a:gd name="connsiteY3" fmla="*/ 3578578 h 5485053"/>
                  <a:gd name="connsiteX4" fmla="*/ 281022 w 6456044"/>
                  <a:gd name="connsiteY4" fmla="*/ 5147734 h 5485053"/>
                  <a:gd name="connsiteX0" fmla="*/ 352455 w 6527477"/>
                  <a:gd name="connsiteY0" fmla="*/ 5147734 h 5508862"/>
                  <a:gd name="connsiteX1" fmla="*/ 2030413 w 6527477"/>
                  <a:gd name="connsiteY1" fmla="*/ 1554663 h 5508862"/>
                  <a:gd name="connsiteX2" fmla="*/ 6527477 w 6527477"/>
                  <a:gd name="connsiteY2" fmla="*/ 0 h 5508862"/>
                  <a:gd name="connsiteX3" fmla="*/ 4145140 w 6527477"/>
                  <a:gd name="connsiteY3" fmla="*/ 3721430 h 5508862"/>
                  <a:gd name="connsiteX4" fmla="*/ 352455 w 6527477"/>
                  <a:gd name="connsiteY4" fmla="*/ 5147734 h 5508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7477" h="5508862">
                    <a:moveTo>
                      <a:pt x="352455" y="5147734"/>
                    </a:moveTo>
                    <a:cubicBezTo>
                      <a:pt x="0" y="4786606"/>
                      <a:pt x="1001243" y="2412619"/>
                      <a:pt x="2030413" y="1554663"/>
                    </a:cubicBezTo>
                    <a:cubicBezTo>
                      <a:pt x="3059583" y="696707"/>
                      <a:pt x="6166100" y="165769"/>
                      <a:pt x="6527477" y="0"/>
                    </a:cubicBezTo>
                    <a:cubicBezTo>
                      <a:pt x="6256994" y="501023"/>
                      <a:pt x="5178073" y="2861593"/>
                      <a:pt x="4145140" y="3721430"/>
                    </a:cubicBezTo>
                    <a:cubicBezTo>
                      <a:pt x="3112207" y="4581267"/>
                      <a:pt x="704910" y="5508862"/>
                      <a:pt x="352455" y="51477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4" name="รูปแบบอิสระ 23"/>
              <p:cNvSpPr/>
              <p:nvPr/>
            </p:nvSpPr>
            <p:spPr>
              <a:xfrm rot="1414849">
                <a:off x="4365778" y="3061137"/>
                <a:ext cx="66140" cy="55819"/>
              </a:xfrm>
              <a:custGeom>
                <a:avLst/>
                <a:gdLst>
                  <a:gd name="connsiteX0" fmla="*/ 340548 w 6856118"/>
                  <a:gd name="connsiteY0" fmla="*/ 5365986 h 5584238"/>
                  <a:gd name="connsiteX1" fmla="*/ 1661348 w 6856118"/>
                  <a:gd name="connsiteY1" fmla="*/ 2487319 h 5584238"/>
                  <a:gd name="connsiteX2" fmla="*/ 6515570 w 6856118"/>
                  <a:gd name="connsiteY2" fmla="*/ 218252 h 5584238"/>
                  <a:gd name="connsiteX3" fmla="*/ 3704637 w 6856118"/>
                  <a:gd name="connsiteY3" fmla="*/ 3796830 h 5584238"/>
                  <a:gd name="connsiteX4" fmla="*/ 340548 w 6856118"/>
                  <a:gd name="connsiteY4" fmla="*/ 5365986 h 5584238"/>
                  <a:gd name="connsiteX0" fmla="*/ 340548 w 6515570"/>
                  <a:gd name="connsiteY0" fmla="*/ 5365986 h 5584238"/>
                  <a:gd name="connsiteX1" fmla="*/ 1661348 w 6515570"/>
                  <a:gd name="connsiteY1" fmla="*/ 2487319 h 5584238"/>
                  <a:gd name="connsiteX2" fmla="*/ 6515570 w 6515570"/>
                  <a:gd name="connsiteY2" fmla="*/ 218252 h 5584238"/>
                  <a:gd name="connsiteX3" fmla="*/ 3704637 w 6515570"/>
                  <a:gd name="connsiteY3" fmla="*/ 3796830 h 5584238"/>
                  <a:gd name="connsiteX4" fmla="*/ 340548 w 6515570"/>
                  <a:gd name="connsiteY4" fmla="*/ 5365986 h 5584238"/>
                  <a:gd name="connsiteX0" fmla="*/ 340548 w 6515570"/>
                  <a:gd name="connsiteY0" fmla="*/ 5147734 h 5365986"/>
                  <a:gd name="connsiteX1" fmla="*/ 1661348 w 6515570"/>
                  <a:gd name="connsiteY1" fmla="*/ 2269067 h 5365986"/>
                  <a:gd name="connsiteX2" fmla="*/ 6515570 w 6515570"/>
                  <a:gd name="connsiteY2" fmla="*/ 0 h 5365986"/>
                  <a:gd name="connsiteX3" fmla="*/ 3704637 w 6515570"/>
                  <a:gd name="connsiteY3" fmla="*/ 3578578 h 5365986"/>
                  <a:gd name="connsiteX4" fmla="*/ 340548 w 6515570"/>
                  <a:gd name="connsiteY4" fmla="*/ 5147734 h 5365986"/>
                  <a:gd name="connsiteX0" fmla="*/ 281022 w 6456044"/>
                  <a:gd name="connsiteY0" fmla="*/ 5147734 h 5485053"/>
                  <a:gd name="connsiteX1" fmla="*/ 1958980 w 6456044"/>
                  <a:gd name="connsiteY1" fmla="*/ 1554663 h 5485053"/>
                  <a:gd name="connsiteX2" fmla="*/ 6456044 w 6456044"/>
                  <a:gd name="connsiteY2" fmla="*/ 0 h 5485053"/>
                  <a:gd name="connsiteX3" fmla="*/ 3645111 w 6456044"/>
                  <a:gd name="connsiteY3" fmla="*/ 3578578 h 5485053"/>
                  <a:gd name="connsiteX4" fmla="*/ 281022 w 6456044"/>
                  <a:gd name="connsiteY4" fmla="*/ 5147734 h 5485053"/>
                  <a:gd name="connsiteX0" fmla="*/ 352455 w 6527477"/>
                  <a:gd name="connsiteY0" fmla="*/ 5147734 h 5508862"/>
                  <a:gd name="connsiteX1" fmla="*/ 2030413 w 6527477"/>
                  <a:gd name="connsiteY1" fmla="*/ 1554663 h 5508862"/>
                  <a:gd name="connsiteX2" fmla="*/ 6527477 w 6527477"/>
                  <a:gd name="connsiteY2" fmla="*/ 0 h 5508862"/>
                  <a:gd name="connsiteX3" fmla="*/ 4145140 w 6527477"/>
                  <a:gd name="connsiteY3" fmla="*/ 3721430 h 5508862"/>
                  <a:gd name="connsiteX4" fmla="*/ 352455 w 6527477"/>
                  <a:gd name="connsiteY4" fmla="*/ 5147734 h 5508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7477" h="5508862">
                    <a:moveTo>
                      <a:pt x="352455" y="5147734"/>
                    </a:moveTo>
                    <a:cubicBezTo>
                      <a:pt x="0" y="4786606"/>
                      <a:pt x="1001243" y="2412619"/>
                      <a:pt x="2030413" y="1554663"/>
                    </a:cubicBezTo>
                    <a:cubicBezTo>
                      <a:pt x="3059583" y="696707"/>
                      <a:pt x="6166100" y="165769"/>
                      <a:pt x="6527477" y="0"/>
                    </a:cubicBezTo>
                    <a:cubicBezTo>
                      <a:pt x="6256994" y="501023"/>
                      <a:pt x="5178073" y="2861593"/>
                      <a:pt x="4145140" y="3721430"/>
                    </a:cubicBezTo>
                    <a:cubicBezTo>
                      <a:pt x="3112207" y="4581267"/>
                      <a:pt x="704910" y="5508862"/>
                      <a:pt x="352455" y="51477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32" name="กลุ่ม 31"/>
            <p:cNvGrpSpPr/>
            <p:nvPr/>
          </p:nvGrpSpPr>
          <p:grpSpPr>
            <a:xfrm>
              <a:off x="3743324" y="2951162"/>
              <a:ext cx="283262" cy="337390"/>
              <a:chOff x="3654712" y="2971539"/>
              <a:chExt cx="283262" cy="337390"/>
            </a:xfrm>
          </p:grpSpPr>
          <p:cxnSp>
            <p:nvCxnSpPr>
              <p:cNvPr id="27" name="ตัวเชื่อมต่อตรง 26"/>
              <p:cNvCxnSpPr/>
              <p:nvPr/>
            </p:nvCxnSpPr>
            <p:spPr>
              <a:xfrm>
                <a:off x="3883901" y="3185606"/>
                <a:ext cx="54073" cy="2098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รูปแบบอิสระ 27"/>
              <p:cNvSpPr/>
              <p:nvPr/>
            </p:nvSpPr>
            <p:spPr>
              <a:xfrm rot="12964722">
                <a:off x="3654712" y="3134740"/>
                <a:ext cx="206398" cy="174189"/>
              </a:xfrm>
              <a:custGeom>
                <a:avLst/>
                <a:gdLst>
                  <a:gd name="connsiteX0" fmla="*/ 340548 w 6856118"/>
                  <a:gd name="connsiteY0" fmla="*/ 5365986 h 5584238"/>
                  <a:gd name="connsiteX1" fmla="*/ 1661348 w 6856118"/>
                  <a:gd name="connsiteY1" fmla="*/ 2487319 h 5584238"/>
                  <a:gd name="connsiteX2" fmla="*/ 6515570 w 6856118"/>
                  <a:gd name="connsiteY2" fmla="*/ 218252 h 5584238"/>
                  <a:gd name="connsiteX3" fmla="*/ 3704637 w 6856118"/>
                  <a:gd name="connsiteY3" fmla="*/ 3796830 h 5584238"/>
                  <a:gd name="connsiteX4" fmla="*/ 340548 w 6856118"/>
                  <a:gd name="connsiteY4" fmla="*/ 5365986 h 5584238"/>
                  <a:gd name="connsiteX0" fmla="*/ 340548 w 6515570"/>
                  <a:gd name="connsiteY0" fmla="*/ 5365986 h 5584238"/>
                  <a:gd name="connsiteX1" fmla="*/ 1661348 w 6515570"/>
                  <a:gd name="connsiteY1" fmla="*/ 2487319 h 5584238"/>
                  <a:gd name="connsiteX2" fmla="*/ 6515570 w 6515570"/>
                  <a:gd name="connsiteY2" fmla="*/ 218252 h 5584238"/>
                  <a:gd name="connsiteX3" fmla="*/ 3704637 w 6515570"/>
                  <a:gd name="connsiteY3" fmla="*/ 3796830 h 5584238"/>
                  <a:gd name="connsiteX4" fmla="*/ 340548 w 6515570"/>
                  <a:gd name="connsiteY4" fmla="*/ 5365986 h 5584238"/>
                  <a:gd name="connsiteX0" fmla="*/ 340548 w 6515570"/>
                  <a:gd name="connsiteY0" fmla="*/ 5147734 h 5365986"/>
                  <a:gd name="connsiteX1" fmla="*/ 1661348 w 6515570"/>
                  <a:gd name="connsiteY1" fmla="*/ 2269067 h 5365986"/>
                  <a:gd name="connsiteX2" fmla="*/ 6515570 w 6515570"/>
                  <a:gd name="connsiteY2" fmla="*/ 0 h 5365986"/>
                  <a:gd name="connsiteX3" fmla="*/ 3704637 w 6515570"/>
                  <a:gd name="connsiteY3" fmla="*/ 3578578 h 5365986"/>
                  <a:gd name="connsiteX4" fmla="*/ 340548 w 6515570"/>
                  <a:gd name="connsiteY4" fmla="*/ 5147734 h 5365986"/>
                  <a:gd name="connsiteX0" fmla="*/ 281022 w 6456044"/>
                  <a:gd name="connsiteY0" fmla="*/ 5147734 h 5485053"/>
                  <a:gd name="connsiteX1" fmla="*/ 1958980 w 6456044"/>
                  <a:gd name="connsiteY1" fmla="*/ 1554663 h 5485053"/>
                  <a:gd name="connsiteX2" fmla="*/ 6456044 w 6456044"/>
                  <a:gd name="connsiteY2" fmla="*/ 0 h 5485053"/>
                  <a:gd name="connsiteX3" fmla="*/ 3645111 w 6456044"/>
                  <a:gd name="connsiteY3" fmla="*/ 3578578 h 5485053"/>
                  <a:gd name="connsiteX4" fmla="*/ 281022 w 6456044"/>
                  <a:gd name="connsiteY4" fmla="*/ 5147734 h 5485053"/>
                  <a:gd name="connsiteX0" fmla="*/ 352455 w 6527477"/>
                  <a:gd name="connsiteY0" fmla="*/ 5147734 h 5508862"/>
                  <a:gd name="connsiteX1" fmla="*/ 2030413 w 6527477"/>
                  <a:gd name="connsiteY1" fmla="*/ 1554663 h 5508862"/>
                  <a:gd name="connsiteX2" fmla="*/ 6527477 w 6527477"/>
                  <a:gd name="connsiteY2" fmla="*/ 0 h 5508862"/>
                  <a:gd name="connsiteX3" fmla="*/ 4145140 w 6527477"/>
                  <a:gd name="connsiteY3" fmla="*/ 3721430 h 5508862"/>
                  <a:gd name="connsiteX4" fmla="*/ 352455 w 6527477"/>
                  <a:gd name="connsiteY4" fmla="*/ 5147734 h 5508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7477" h="5508862">
                    <a:moveTo>
                      <a:pt x="352455" y="5147734"/>
                    </a:moveTo>
                    <a:cubicBezTo>
                      <a:pt x="0" y="4786606"/>
                      <a:pt x="1001243" y="2412619"/>
                      <a:pt x="2030413" y="1554663"/>
                    </a:cubicBezTo>
                    <a:cubicBezTo>
                      <a:pt x="3059583" y="696707"/>
                      <a:pt x="6166100" y="165769"/>
                      <a:pt x="6527477" y="0"/>
                    </a:cubicBezTo>
                    <a:cubicBezTo>
                      <a:pt x="6256994" y="501023"/>
                      <a:pt x="5178073" y="2861593"/>
                      <a:pt x="4145140" y="3721430"/>
                    </a:cubicBezTo>
                    <a:cubicBezTo>
                      <a:pt x="3112207" y="4581267"/>
                      <a:pt x="704910" y="5508862"/>
                      <a:pt x="352455" y="51477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9" name="รูปแบบอิสระ 28"/>
              <p:cNvSpPr/>
              <p:nvPr/>
            </p:nvSpPr>
            <p:spPr>
              <a:xfrm rot="17098791">
                <a:off x="3712051" y="2987643"/>
                <a:ext cx="206398" cy="174189"/>
              </a:xfrm>
              <a:custGeom>
                <a:avLst/>
                <a:gdLst>
                  <a:gd name="connsiteX0" fmla="*/ 340548 w 6856118"/>
                  <a:gd name="connsiteY0" fmla="*/ 5365986 h 5584238"/>
                  <a:gd name="connsiteX1" fmla="*/ 1661348 w 6856118"/>
                  <a:gd name="connsiteY1" fmla="*/ 2487319 h 5584238"/>
                  <a:gd name="connsiteX2" fmla="*/ 6515570 w 6856118"/>
                  <a:gd name="connsiteY2" fmla="*/ 218252 h 5584238"/>
                  <a:gd name="connsiteX3" fmla="*/ 3704637 w 6856118"/>
                  <a:gd name="connsiteY3" fmla="*/ 3796830 h 5584238"/>
                  <a:gd name="connsiteX4" fmla="*/ 340548 w 6856118"/>
                  <a:gd name="connsiteY4" fmla="*/ 5365986 h 5584238"/>
                  <a:gd name="connsiteX0" fmla="*/ 340548 w 6515570"/>
                  <a:gd name="connsiteY0" fmla="*/ 5365986 h 5584238"/>
                  <a:gd name="connsiteX1" fmla="*/ 1661348 w 6515570"/>
                  <a:gd name="connsiteY1" fmla="*/ 2487319 h 5584238"/>
                  <a:gd name="connsiteX2" fmla="*/ 6515570 w 6515570"/>
                  <a:gd name="connsiteY2" fmla="*/ 218252 h 5584238"/>
                  <a:gd name="connsiteX3" fmla="*/ 3704637 w 6515570"/>
                  <a:gd name="connsiteY3" fmla="*/ 3796830 h 5584238"/>
                  <a:gd name="connsiteX4" fmla="*/ 340548 w 6515570"/>
                  <a:gd name="connsiteY4" fmla="*/ 5365986 h 5584238"/>
                  <a:gd name="connsiteX0" fmla="*/ 340548 w 6515570"/>
                  <a:gd name="connsiteY0" fmla="*/ 5147734 h 5365986"/>
                  <a:gd name="connsiteX1" fmla="*/ 1661348 w 6515570"/>
                  <a:gd name="connsiteY1" fmla="*/ 2269067 h 5365986"/>
                  <a:gd name="connsiteX2" fmla="*/ 6515570 w 6515570"/>
                  <a:gd name="connsiteY2" fmla="*/ 0 h 5365986"/>
                  <a:gd name="connsiteX3" fmla="*/ 3704637 w 6515570"/>
                  <a:gd name="connsiteY3" fmla="*/ 3578578 h 5365986"/>
                  <a:gd name="connsiteX4" fmla="*/ 340548 w 6515570"/>
                  <a:gd name="connsiteY4" fmla="*/ 5147734 h 5365986"/>
                  <a:gd name="connsiteX0" fmla="*/ 281022 w 6456044"/>
                  <a:gd name="connsiteY0" fmla="*/ 5147734 h 5485053"/>
                  <a:gd name="connsiteX1" fmla="*/ 1958980 w 6456044"/>
                  <a:gd name="connsiteY1" fmla="*/ 1554663 h 5485053"/>
                  <a:gd name="connsiteX2" fmla="*/ 6456044 w 6456044"/>
                  <a:gd name="connsiteY2" fmla="*/ 0 h 5485053"/>
                  <a:gd name="connsiteX3" fmla="*/ 3645111 w 6456044"/>
                  <a:gd name="connsiteY3" fmla="*/ 3578578 h 5485053"/>
                  <a:gd name="connsiteX4" fmla="*/ 281022 w 6456044"/>
                  <a:gd name="connsiteY4" fmla="*/ 5147734 h 5485053"/>
                  <a:gd name="connsiteX0" fmla="*/ 352455 w 6527477"/>
                  <a:gd name="connsiteY0" fmla="*/ 5147734 h 5508862"/>
                  <a:gd name="connsiteX1" fmla="*/ 2030413 w 6527477"/>
                  <a:gd name="connsiteY1" fmla="*/ 1554663 h 5508862"/>
                  <a:gd name="connsiteX2" fmla="*/ 6527477 w 6527477"/>
                  <a:gd name="connsiteY2" fmla="*/ 0 h 5508862"/>
                  <a:gd name="connsiteX3" fmla="*/ 4145140 w 6527477"/>
                  <a:gd name="connsiteY3" fmla="*/ 3721430 h 5508862"/>
                  <a:gd name="connsiteX4" fmla="*/ 352455 w 6527477"/>
                  <a:gd name="connsiteY4" fmla="*/ 5147734 h 5508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7477" h="5508862">
                    <a:moveTo>
                      <a:pt x="352455" y="5147734"/>
                    </a:moveTo>
                    <a:cubicBezTo>
                      <a:pt x="0" y="4786606"/>
                      <a:pt x="1001243" y="2412619"/>
                      <a:pt x="2030413" y="1554663"/>
                    </a:cubicBezTo>
                    <a:cubicBezTo>
                      <a:pt x="3059583" y="696707"/>
                      <a:pt x="6166100" y="165769"/>
                      <a:pt x="6527477" y="0"/>
                    </a:cubicBezTo>
                    <a:cubicBezTo>
                      <a:pt x="6256994" y="501023"/>
                      <a:pt x="5178073" y="2861593"/>
                      <a:pt x="4145140" y="3721430"/>
                    </a:cubicBezTo>
                    <a:cubicBezTo>
                      <a:pt x="3112207" y="4581267"/>
                      <a:pt x="704910" y="5508862"/>
                      <a:pt x="352455" y="51477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30" name="รูปแบบอิสระ 29"/>
              <p:cNvSpPr/>
              <p:nvPr/>
            </p:nvSpPr>
            <p:spPr>
              <a:xfrm rot="15081607">
                <a:off x="3720397" y="3111149"/>
                <a:ext cx="66140" cy="55819"/>
              </a:xfrm>
              <a:custGeom>
                <a:avLst/>
                <a:gdLst>
                  <a:gd name="connsiteX0" fmla="*/ 340548 w 6856118"/>
                  <a:gd name="connsiteY0" fmla="*/ 5365986 h 5584238"/>
                  <a:gd name="connsiteX1" fmla="*/ 1661348 w 6856118"/>
                  <a:gd name="connsiteY1" fmla="*/ 2487319 h 5584238"/>
                  <a:gd name="connsiteX2" fmla="*/ 6515570 w 6856118"/>
                  <a:gd name="connsiteY2" fmla="*/ 218252 h 5584238"/>
                  <a:gd name="connsiteX3" fmla="*/ 3704637 w 6856118"/>
                  <a:gd name="connsiteY3" fmla="*/ 3796830 h 5584238"/>
                  <a:gd name="connsiteX4" fmla="*/ 340548 w 6856118"/>
                  <a:gd name="connsiteY4" fmla="*/ 5365986 h 5584238"/>
                  <a:gd name="connsiteX0" fmla="*/ 340548 w 6515570"/>
                  <a:gd name="connsiteY0" fmla="*/ 5365986 h 5584238"/>
                  <a:gd name="connsiteX1" fmla="*/ 1661348 w 6515570"/>
                  <a:gd name="connsiteY1" fmla="*/ 2487319 h 5584238"/>
                  <a:gd name="connsiteX2" fmla="*/ 6515570 w 6515570"/>
                  <a:gd name="connsiteY2" fmla="*/ 218252 h 5584238"/>
                  <a:gd name="connsiteX3" fmla="*/ 3704637 w 6515570"/>
                  <a:gd name="connsiteY3" fmla="*/ 3796830 h 5584238"/>
                  <a:gd name="connsiteX4" fmla="*/ 340548 w 6515570"/>
                  <a:gd name="connsiteY4" fmla="*/ 5365986 h 5584238"/>
                  <a:gd name="connsiteX0" fmla="*/ 340548 w 6515570"/>
                  <a:gd name="connsiteY0" fmla="*/ 5147734 h 5365986"/>
                  <a:gd name="connsiteX1" fmla="*/ 1661348 w 6515570"/>
                  <a:gd name="connsiteY1" fmla="*/ 2269067 h 5365986"/>
                  <a:gd name="connsiteX2" fmla="*/ 6515570 w 6515570"/>
                  <a:gd name="connsiteY2" fmla="*/ 0 h 5365986"/>
                  <a:gd name="connsiteX3" fmla="*/ 3704637 w 6515570"/>
                  <a:gd name="connsiteY3" fmla="*/ 3578578 h 5365986"/>
                  <a:gd name="connsiteX4" fmla="*/ 340548 w 6515570"/>
                  <a:gd name="connsiteY4" fmla="*/ 5147734 h 5365986"/>
                  <a:gd name="connsiteX0" fmla="*/ 281022 w 6456044"/>
                  <a:gd name="connsiteY0" fmla="*/ 5147734 h 5485053"/>
                  <a:gd name="connsiteX1" fmla="*/ 1958980 w 6456044"/>
                  <a:gd name="connsiteY1" fmla="*/ 1554663 h 5485053"/>
                  <a:gd name="connsiteX2" fmla="*/ 6456044 w 6456044"/>
                  <a:gd name="connsiteY2" fmla="*/ 0 h 5485053"/>
                  <a:gd name="connsiteX3" fmla="*/ 3645111 w 6456044"/>
                  <a:gd name="connsiteY3" fmla="*/ 3578578 h 5485053"/>
                  <a:gd name="connsiteX4" fmla="*/ 281022 w 6456044"/>
                  <a:gd name="connsiteY4" fmla="*/ 5147734 h 5485053"/>
                  <a:gd name="connsiteX0" fmla="*/ 352455 w 6527477"/>
                  <a:gd name="connsiteY0" fmla="*/ 5147734 h 5508862"/>
                  <a:gd name="connsiteX1" fmla="*/ 2030413 w 6527477"/>
                  <a:gd name="connsiteY1" fmla="*/ 1554663 h 5508862"/>
                  <a:gd name="connsiteX2" fmla="*/ 6527477 w 6527477"/>
                  <a:gd name="connsiteY2" fmla="*/ 0 h 5508862"/>
                  <a:gd name="connsiteX3" fmla="*/ 4145140 w 6527477"/>
                  <a:gd name="connsiteY3" fmla="*/ 3721430 h 5508862"/>
                  <a:gd name="connsiteX4" fmla="*/ 352455 w 6527477"/>
                  <a:gd name="connsiteY4" fmla="*/ 5147734 h 5508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7477" h="5508862">
                    <a:moveTo>
                      <a:pt x="352455" y="5147734"/>
                    </a:moveTo>
                    <a:cubicBezTo>
                      <a:pt x="0" y="4786606"/>
                      <a:pt x="1001243" y="2412619"/>
                      <a:pt x="2030413" y="1554663"/>
                    </a:cubicBezTo>
                    <a:cubicBezTo>
                      <a:pt x="3059583" y="696707"/>
                      <a:pt x="6166100" y="165769"/>
                      <a:pt x="6527477" y="0"/>
                    </a:cubicBezTo>
                    <a:cubicBezTo>
                      <a:pt x="6256994" y="501023"/>
                      <a:pt x="5178073" y="2861593"/>
                      <a:pt x="4145140" y="3721430"/>
                    </a:cubicBezTo>
                    <a:cubicBezTo>
                      <a:pt x="3112207" y="4581267"/>
                      <a:pt x="704910" y="5508862"/>
                      <a:pt x="352455" y="51477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cxnSp>
        <p:nvCxnSpPr>
          <p:cNvPr id="37" name="ลูกศรเชื่อมต่อแบบตรง 36"/>
          <p:cNvCxnSpPr/>
          <p:nvPr/>
        </p:nvCxnSpPr>
        <p:spPr>
          <a:xfrm>
            <a:off x="2143140" y="4214818"/>
            <a:ext cx="571504" cy="1155"/>
          </a:xfrm>
          <a:prstGeom prst="straightConnector1">
            <a:avLst/>
          </a:prstGeom>
          <a:ln w="12700">
            <a:solidFill>
              <a:srgbClr val="00B0F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ลูกศรเชื่อมต่อแบบตรง 39"/>
          <p:cNvCxnSpPr/>
          <p:nvPr/>
        </p:nvCxnSpPr>
        <p:spPr>
          <a:xfrm rot="5400000">
            <a:off x="3215287" y="3214109"/>
            <a:ext cx="571504" cy="1155"/>
          </a:xfrm>
          <a:prstGeom prst="straightConnector1">
            <a:avLst/>
          </a:prstGeom>
          <a:ln w="12700">
            <a:solidFill>
              <a:srgbClr val="00B0F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กลุ่ม 126"/>
          <p:cNvGrpSpPr/>
          <p:nvPr/>
        </p:nvGrpSpPr>
        <p:grpSpPr>
          <a:xfrm>
            <a:off x="3071834" y="1857364"/>
            <a:ext cx="928694" cy="1000132"/>
            <a:chOff x="2786050" y="928670"/>
            <a:chExt cx="928694" cy="1000132"/>
          </a:xfrm>
        </p:grpSpPr>
        <p:grpSp>
          <p:nvGrpSpPr>
            <p:cNvPr id="80" name="กลุ่ม 79"/>
            <p:cNvGrpSpPr/>
            <p:nvPr/>
          </p:nvGrpSpPr>
          <p:grpSpPr>
            <a:xfrm>
              <a:off x="3053942" y="1214422"/>
              <a:ext cx="375050" cy="442928"/>
              <a:chOff x="2786050" y="928670"/>
              <a:chExt cx="857256" cy="1012407"/>
            </a:xfrm>
          </p:grpSpPr>
          <p:sp>
            <p:nvSpPr>
              <p:cNvPr id="45" name="สี่เหลี่ยมผืนผ้า 44"/>
              <p:cNvSpPr/>
              <p:nvPr/>
            </p:nvSpPr>
            <p:spPr>
              <a:xfrm>
                <a:off x="2786050" y="928670"/>
                <a:ext cx="857256" cy="101240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dirty="0"/>
              </a:p>
            </p:txBody>
          </p:sp>
          <p:sp>
            <p:nvSpPr>
              <p:cNvPr id="62" name="วงรี 61"/>
              <p:cNvSpPr/>
              <p:nvPr/>
            </p:nvSpPr>
            <p:spPr>
              <a:xfrm>
                <a:off x="2857488" y="1071546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7" name="วงรี 66"/>
              <p:cNvSpPr/>
              <p:nvPr/>
            </p:nvSpPr>
            <p:spPr>
              <a:xfrm>
                <a:off x="2857488" y="1285860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0" name="วงรี 69"/>
              <p:cNvSpPr/>
              <p:nvPr/>
            </p:nvSpPr>
            <p:spPr>
              <a:xfrm>
                <a:off x="2857488" y="1500174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3" name="วงรี 72"/>
              <p:cNvSpPr/>
              <p:nvPr/>
            </p:nvSpPr>
            <p:spPr>
              <a:xfrm>
                <a:off x="2857488" y="1714488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79" name="กลุ่ม 78"/>
              <p:cNvGrpSpPr/>
              <p:nvPr/>
            </p:nvGrpSpPr>
            <p:grpSpPr>
              <a:xfrm>
                <a:off x="3007508" y="1121553"/>
                <a:ext cx="492922" cy="644054"/>
                <a:chOff x="3007508" y="1121553"/>
                <a:chExt cx="350046" cy="644054"/>
              </a:xfrm>
            </p:grpSpPr>
            <p:cxnSp>
              <p:nvCxnSpPr>
                <p:cNvPr id="64" name="ตัวเชื่อมต่อตรง 63"/>
                <p:cNvCxnSpPr/>
                <p:nvPr/>
              </p:nvCxnSpPr>
              <p:spPr>
                <a:xfrm>
                  <a:off x="3007508" y="1121553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ตัวเชื่อมต่อตรง 67"/>
                <p:cNvCxnSpPr/>
                <p:nvPr/>
              </p:nvCxnSpPr>
              <p:spPr>
                <a:xfrm>
                  <a:off x="3007508" y="1335867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ตัวเชื่อมต่อตรง 70"/>
                <p:cNvCxnSpPr/>
                <p:nvPr/>
              </p:nvCxnSpPr>
              <p:spPr>
                <a:xfrm>
                  <a:off x="3007508" y="1550181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ตัวเชื่อมต่อตรง 73"/>
                <p:cNvCxnSpPr/>
                <p:nvPr/>
              </p:nvCxnSpPr>
              <p:spPr>
                <a:xfrm>
                  <a:off x="3007508" y="1764495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3" name="วงรี 92"/>
            <p:cNvSpPr/>
            <p:nvPr/>
          </p:nvSpPr>
          <p:spPr>
            <a:xfrm>
              <a:off x="3571868" y="1785926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5" name="วงรี 94"/>
            <p:cNvSpPr/>
            <p:nvPr/>
          </p:nvSpPr>
          <p:spPr>
            <a:xfrm>
              <a:off x="2786050" y="1785926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7" name="วงรี 96"/>
            <p:cNvSpPr/>
            <p:nvPr/>
          </p:nvSpPr>
          <p:spPr>
            <a:xfrm>
              <a:off x="3170872" y="1785926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" name="วงรี 97"/>
            <p:cNvSpPr/>
            <p:nvPr/>
          </p:nvSpPr>
          <p:spPr>
            <a:xfrm>
              <a:off x="2786050" y="1357298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" name="วงรี 98"/>
            <p:cNvSpPr/>
            <p:nvPr/>
          </p:nvSpPr>
          <p:spPr>
            <a:xfrm>
              <a:off x="3571868" y="1357298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" name="วงรี 99"/>
            <p:cNvSpPr/>
            <p:nvPr/>
          </p:nvSpPr>
          <p:spPr>
            <a:xfrm>
              <a:off x="3571868" y="928670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" name="วงรี 100"/>
            <p:cNvSpPr/>
            <p:nvPr/>
          </p:nvSpPr>
          <p:spPr>
            <a:xfrm>
              <a:off x="2786050" y="928670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" name="วงรี 101"/>
            <p:cNvSpPr/>
            <p:nvPr/>
          </p:nvSpPr>
          <p:spPr>
            <a:xfrm>
              <a:off x="3189922" y="928670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03" name="ตัวเชื่อมต่อตรง 102"/>
            <p:cNvCxnSpPr/>
            <p:nvPr/>
          </p:nvCxnSpPr>
          <p:spPr>
            <a:xfrm flipV="1">
              <a:off x="3382326" y="1003300"/>
              <a:ext cx="243524" cy="236856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ตัวเชื่อมต่อตรง 106"/>
            <p:cNvCxnSpPr/>
            <p:nvPr/>
          </p:nvCxnSpPr>
          <p:spPr>
            <a:xfrm rot="16200000" flipV="1">
              <a:off x="2881630" y="1029970"/>
              <a:ext cx="212090" cy="196850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ตัวเชื่อมต่อตรง 111"/>
            <p:cNvCxnSpPr/>
            <p:nvPr/>
          </p:nvCxnSpPr>
          <p:spPr>
            <a:xfrm rot="5400000" flipH="1" flipV="1">
              <a:off x="3112465" y="1737369"/>
              <a:ext cx="246858" cy="1117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ตัวเชื่อมต่อตรง 114"/>
            <p:cNvCxnSpPr/>
            <p:nvPr/>
          </p:nvCxnSpPr>
          <p:spPr>
            <a:xfrm rot="10800000">
              <a:off x="3415664" y="1429703"/>
              <a:ext cx="285752" cy="2117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/>
          <p:nvPr/>
        </p:nvSpPr>
        <p:spPr>
          <a:xfrm>
            <a:off x="2571768" y="1385816"/>
            <a:ext cx="1955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Sharing Contents</a:t>
            </a:r>
          </a:p>
        </p:txBody>
      </p:sp>
      <p:cxnSp>
        <p:nvCxnSpPr>
          <p:cNvPr id="129" name="ลูกศรเชื่อมต่อแบบตรง 128"/>
          <p:cNvCxnSpPr/>
          <p:nvPr/>
        </p:nvCxnSpPr>
        <p:spPr>
          <a:xfrm>
            <a:off x="4143404" y="2357430"/>
            <a:ext cx="571504" cy="1155"/>
          </a:xfrm>
          <a:prstGeom prst="straightConnector1">
            <a:avLst/>
          </a:prstGeom>
          <a:ln w="12700">
            <a:solidFill>
              <a:srgbClr val="00B0F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กลุ่ม 180"/>
          <p:cNvGrpSpPr/>
          <p:nvPr/>
        </p:nvGrpSpPr>
        <p:grpSpPr>
          <a:xfrm>
            <a:off x="9286908" y="0"/>
            <a:ext cx="240798" cy="311627"/>
            <a:chOff x="4143372" y="4805600"/>
            <a:chExt cx="391505" cy="506663"/>
          </a:xfrm>
        </p:grpSpPr>
        <p:sp>
          <p:nvSpPr>
            <p:cNvPr id="175" name="รูปแบบอิสระ 174"/>
            <p:cNvSpPr/>
            <p:nvPr/>
          </p:nvSpPr>
          <p:spPr>
            <a:xfrm>
              <a:off x="4143372" y="4914864"/>
              <a:ext cx="391505" cy="397399"/>
            </a:xfrm>
            <a:custGeom>
              <a:avLst/>
              <a:gdLst>
                <a:gd name="connsiteX0" fmla="*/ 521678 w 1557216"/>
                <a:gd name="connsiteY0" fmla="*/ 232507 h 1580661"/>
                <a:gd name="connsiteX1" fmla="*/ 111370 w 1557216"/>
                <a:gd name="connsiteY1" fmla="*/ 631092 h 1580661"/>
                <a:gd name="connsiteX2" fmla="*/ 17585 w 1557216"/>
                <a:gd name="connsiteY2" fmla="*/ 1170353 h 1580661"/>
                <a:gd name="connsiteX3" fmla="*/ 216878 w 1557216"/>
                <a:gd name="connsiteY3" fmla="*/ 1287584 h 1580661"/>
                <a:gd name="connsiteX4" fmla="*/ 240324 w 1557216"/>
                <a:gd name="connsiteY4" fmla="*/ 1158630 h 1580661"/>
                <a:gd name="connsiteX5" fmla="*/ 369278 w 1557216"/>
                <a:gd name="connsiteY5" fmla="*/ 466969 h 1580661"/>
                <a:gd name="connsiteX6" fmla="*/ 263770 w 1557216"/>
                <a:gd name="connsiteY6" fmla="*/ 1334477 h 1580661"/>
                <a:gd name="connsiteX7" fmla="*/ 1131278 w 1557216"/>
                <a:gd name="connsiteY7" fmla="*/ 1533769 h 1580661"/>
                <a:gd name="connsiteX8" fmla="*/ 1260231 w 1557216"/>
                <a:gd name="connsiteY8" fmla="*/ 1311030 h 1580661"/>
                <a:gd name="connsiteX9" fmla="*/ 1213339 w 1557216"/>
                <a:gd name="connsiteY9" fmla="*/ 595923 h 1580661"/>
                <a:gd name="connsiteX10" fmla="*/ 1295401 w 1557216"/>
                <a:gd name="connsiteY10" fmla="*/ 1475153 h 1580661"/>
                <a:gd name="connsiteX11" fmla="*/ 1541585 w 1557216"/>
                <a:gd name="connsiteY11" fmla="*/ 1228969 h 1580661"/>
                <a:gd name="connsiteX12" fmla="*/ 1389185 w 1557216"/>
                <a:gd name="connsiteY12" fmla="*/ 455246 h 1580661"/>
                <a:gd name="connsiteX13" fmla="*/ 732693 w 1557216"/>
                <a:gd name="connsiteY13" fmla="*/ 33215 h 1580661"/>
                <a:gd name="connsiteX14" fmla="*/ 521678 w 1557216"/>
                <a:gd name="connsiteY14" fmla="*/ 232507 h 1580661"/>
                <a:gd name="connsiteX0" fmla="*/ 521678 w 1557216"/>
                <a:gd name="connsiteY0" fmla="*/ 232507 h 1580661"/>
                <a:gd name="connsiteX1" fmla="*/ 111370 w 1557216"/>
                <a:gd name="connsiteY1" fmla="*/ 631092 h 1580661"/>
                <a:gd name="connsiteX2" fmla="*/ 17585 w 1557216"/>
                <a:gd name="connsiteY2" fmla="*/ 1170353 h 1580661"/>
                <a:gd name="connsiteX3" fmla="*/ 216878 w 1557216"/>
                <a:gd name="connsiteY3" fmla="*/ 1287584 h 1580661"/>
                <a:gd name="connsiteX4" fmla="*/ 240324 w 1557216"/>
                <a:gd name="connsiteY4" fmla="*/ 1158630 h 1580661"/>
                <a:gd name="connsiteX5" fmla="*/ 369278 w 1557216"/>
                <a:gd name="connsiteY5" fmla="*/ 466969 h 1580661"/>
                <a:gd name="connsiteX6" fmla="*/ 263770 w 1557216"/>
                <a:gd name="connsiteY6" fmla="*/ 1334477 h 1580661"/>
                <a:gd name="connsiteX7" fmla="*/ 1131278 w 1557216"/>
                <a:gd name="connsiteY7" fmla="*/ 1533769 h 1580661"/>
                <a:gd name="connsiteX8" fmla="*/ 1260231 w 1557216"/>
                <a:gd name="connsiteY8" fmla="*/ 1311030 h 1580661"/>
                <a:gd name="connsiteX9" fmla="*/ 1213339 w 1557216"/>
                <a:gd name="connsiteY9" fmla="*/ 595923 h 1580661"/>
                <a:gd name="connsiteX10" fmla="*/ 1295401 w 1557216"/>
                <a:gd name="connsiteY10" fmla="*/ 1475153 h 1580661"/>
                <a:gd name="connsiteX11" fmla="*/ 1541585 w 1557216"/>
                <a:gd name="connsiteY11" fmla="*/ 1228969 h 1580661"/>
                <a:gd name="connsiteX12" fmla="*/ 1389185 w 1557216"/>
                <a:gd name="connsiteY12" fmla="*/ 455246 h 1580661"/>
                <a:gd name="connsiteX13" fmla="*/ 732693 w 1557216"/>
                <a:gd name="connsiteY13" fmla="*/ 33215 h 1580661"/>
                <a:gd name="connsiteX14" fmla="*/ 521678 w 1557216"/>
                <a:gd name="connsiteY14" fmla="*/ 232507 h 1580661"/>
                <a:gd name="connsiteX0" fmla="*/ 521678 w 1557216"/>
                <a:gd name="connsiteY0" fmla="*/ 232507 h 1580661"/>
                <a:gd name="connsiteX1" fmla="*/ 111370 w 1557216"/>
                <a:gd name="connsiteY1" fmla="*/ 631092 h 1580661"/>
                <a:gd name="connsiteX2" fmla="*/ 17585 w 1557216"/>
                <a:gd name="connsiteY2" fmla="*/ 1170353 h 1580661"/>
                <a:gd name="connsiteX3" fmla="*/ 216878 w 1557216"/>
                <a:gd name="connsiteY3" fmla="*/ 1287584 h 1580661"/>
                <a:gd name="connsiteX4" fmla="*/ 240324 w 1557216"/>
                <a:gd name="connsiteY4" fmla="*/ 1158630 h 1580661"/>
                <a:gd name="connsiteX5" fmla="*/ 369278 w 1557216"/>
                <a:gd name="connsiteY5" fmla="*/ 466969 h 1580661"/>
                <a:gd name="connsiteX6" fmla="*/ 263770 w 1557216"/>
                <a:gd name="connsiteY6" fmla="*/ 1334477 h 1580661"/>
                <a:gd name="connsiteX7" fmla="*/ 1131278 w 1557216"/>
                <a:gd name="connsiteY7" fmla="*/ 1533769 h 1580661"/>
                <a:gd name="connsiteX8" fmla="*/ 1260231 w 1557216"/>
                <a:gd name="connsiteY8" fmla="*/ 1311030 h 1580661"/>
                <a:gd name="connsiteX9" fmla="*/ 1213339 w 1557216"/>
                <a:gd name="connsiteY9" fmla="*/ 595923 h 1580661"/>
                <a:gd name="connsiteX10" fmla="*/ 1295401 w 1557216"/>
                <a:gd name="connsiteY10" fmla="*/ 1475153 h 1580661"/>
                <a:gd name="connsiteX11" fmla="*/ 1541585 w 1557216"/>
                <a:gd name="connsiteY11" fmla="*/ 1228969 h 1580661"/>
                <a:gd name="connsiteX12" fmla="*/ 1389185 w 1557216"/>
                <a:gd name="connsiteY12" fmla="*/ 455246 h 1580661"/>
                <a:gd name="connsiteX13" fmla="*/ 732693 w 1557216"/>
                <a:gd name="connsiteY13" fmla="*/ 33215 h 1580661"/>
                <a:gd name="connsiteX14" fmla="*/ 521678 w 1557216"/>
                <a:gd name="connsiteY14" fmla="*/ 232507 h 1580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57216" h="1580661">
                  <a:moveTo>
                    <a:pt x="521678" y="232507"/>
                  </a:moveTo>
                  <a:cubicBezTo>
                    <a:pt x="418124" y="332153"/>
                    <a:pt x="202381" y="370113"/>
                    <a:pt x="111370" y="631092"/>
                  </a:cubicBezTo>
                  <a:cubicBezTo>
                    <a:pt x="27372" y="836269"/>
                    <a:pt x="0" y="1060938"/>
                    <a:pt x="17585" y="1170353"/>
                  </a:cubicBezTo>
                  <a:cubicBezTo>
                    <a:pt x="35170" y="1279768"/>
                    <a:pt x="179755" y="1289538"/>
                    <a:pt x="216878" y="1287584"/>
                  </a:cubicBezTo>
                  <a:cubicBezTo>
                    <a:pt x="254001" y="1285630"/>
                    <a:pt x="214924" y="1295399"/>
                    <a:pt x="240324" y="1158630"/>
                  </a:cubicBezTo>
                  <a:cubicBezTo>
                    <a:pt x="265724" y="1021861"/>
                    <a:pt x="365370" y="437661"/>
                    <a:pt x="369278" y="466969"/>
                  </a:cubicBezTo>
                  <a:cubicBezTo>
                    <a:pt x="373186" y="496277"/>
                    <a:pt x="136770" y="1156677"/>
                    <a:pt x="263770" y="1334477"/>
                  </a:cubicBezTo>
                  <a:cubicBezTo>
                    <a:pt x="390770" y="1512277"/>
                    <a:pt x="965201" y="1537677"/>
                    <a:pt x="1131278" y="1533769"/>
                  </a:cubicBezTo>
                  <a:cubicBezTo>
                    <a:pt x="1297355" y="1529861"/>
                    <a:pt x="1246554" y="1467338"/>
                    <a:pt x="1260231" y="1311030"/>
                  </a:cubicBezTo>
                  <a:cubicBezTo>
                    <a:pt x="1273908" y="1154722"/>
                    <a:pt x="1207477" y="568569"/>
                    <a:pt x="1213339" y="595923"/>
                  </a:cubicBezTo>
                  <a:cubicBezTo>
                    <a:pt x="1219201" y="623277"/>
                    <a:pt x="1240693" y="1369645"/>
                    <a:pt x="1295401" y="1475153"/>
                  </a:cubicBezTo>
                  <a:cubicBezTo>
                    <a:pt x="1350109" y="1580661"/>
                    <a:pt x="1525954" y="1398953"/>
                    <a:pt x="1541585" y="1228969"/>
                  </a:cubicBezTo>
                  <a:cubicBezTo>
                    <a:pt x="1557216" y="1058985"/>
                    <a:pt x="1524000" y="654538"/>
                    <a:pt x="1389185" y="455246"/>
                  </a:cubicBezTo>
                  <a:cubicBezTo>
                    <a:pt x="1254370" y="255954"/>
                    <a:pt x="877277" y="66431"/>
                    <a:pt x="732693" y="33215"/>
                  </a:cubicBezTo>
                  <a:cubicBezTo>
                    <a:pt x="588108" y="0"/>
                    <a:pt x="625232" y="132861"/>
                    <a:pt x="521678" y="23250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6" name="วงรี 175"/>
            <p:cNvSpPr/>
            <p:nvPr/>
          </p:nvSpPr>
          <p:spPr>
            <a:xfrm>
              <a:off x="4238138" y="4805600"/>
              <a:ext cx="233486" cy="2334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6500858" y="1687661"/>
            <a:ext cx="24288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</a:rPr>
              <a:t>Server/Client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Peer-to-Peer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Information Centric Networking (ICN)</a:t>
            </a:r>
          </a:p>
        </p:txBody>
      </p:sp>
      <p:grpSp>
        <p:nvGrpSpPr>
          <p:cNvPr id="186" name="กลุ่ม 185"/>
          <p:cNvGrpSpPr/>
          <p:nvPr/>
        </p:nvGrpSpPr>
        <p:grpSpPr>
          <a:xfrm>
            <a:off x="4929222" y="4130866"/>
            <a:ext cx="878243" cy="1012645"/>
            <a:chOff x="4729162" y="4786322"/>
            <a:chExt cx="1003706" cy="1157308"/>
          </a:xfrm>
        </p:grpSpPr>
        <p:grpSp>
          <p:nvGrpSpPr>
            <p:cNvPr id="131" name="กลุ่ม 130"/>
            <p:cNvGrpSpPr/>
            <p:nvPr/>
          </p:nvGrpSpPr>
          <p:grpSpPr>
            <a:xfrm>
              <a:off x="5143504" y="5443564"/>
              <a:ext cx="375050" cy="442928"/>
              <a:chOff x="2786050" y="928670"/>
              <a:chExt cx="857256" cy="1012407"/>
            </a:xfrm>
          </p:grpSpPr>
          <p:sp>
            <p:nvSpPr>
              <p:cNvPr id="144" name="สี่เหลี่ยมผืนผ้า 143"/>
              <p:cNvSpPr/>
              <p:nvPr/>
            </p:nvSpPr>
            <p:spPr>
              <a:xfrm>
                <a:off x="2786050" y="928670"/>
                <a:ext cx="857256" cy="101240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dirty="0"/>
              </a:p>
            </p:txBody>
          </p:sp>
          <p:sp>
            <p:nvSpPr>
              <p:cNvPr id="145" name="วงรี 144"/>
              <p:cNvSpPr/>
              <p:nvPr/>
            </p:nvSpPr>
            <p:spPr>
              <a:xfrm>
                <a:off x="2857488" y="1071546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46" name="วงรี 145"/>
              <p:cNvSpPr/>
              <p:nvPr/>
            </p:nvSpPr>
            <p:spPr>
              <a:xfrm>
                <a:off x="2857488" y="1285860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47" name="วงรี 146"/>
              <p:cNvSpPr/>
              <p:nvPr/>
            </p:nvSpPr>
            <p:spPr>
              <a:xfrm>
                <a:off x="2857488" y="1500174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48" name="วงรี 147"/>
              <p:cNvSpPr/>
              <p:nvPr/>
            </p:nvSpPr>
            <p:spPr>
              <a:xfrm>
                <a:off x="2857488" y="1714488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149" name="กลุ่ม 148"/>
              <p:cNvGrpSpPr/>
              <p:nvPr/>
            </p:nvGrpSpPr>
            <p:grpSpPr>
              <a:xfrm>
                <a:off x="3007508" y="1121553"/>
                <a:ext cx="492922" cy="644054"/>
                <a:chOff x="3007508" y="1121553"/>
                <a:chExt cx="350046" cy="644054"/>
              </a:xfrm>
            </p:grpSpPr>
            <p:cxnSp>
              <p:nvCxnSpPr>
                <p:cNvPr id="150" name="ตัวเชื่อมต่อตรง 149"/>
                <p:cNvCxnSpPr/>
                <p:nvPr/>
              </p:nvCxnSpPr>
              <p:spPr>
                <a:xfrm>
                  <a:off x="3007508" y="1121553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ตัวเชื่อมต่อตรง 150"/>
                <p:cNvCxnSpPr/>
                <p:nvPr/>
              </p:nvCxnSpPr>
              <p:spPr>
                <a:xfrm>
                  <a:off x="3007508" y="1335867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ตัวเชื่อมต่อตรง 151"/>
                <p:cNvCxnSpPr/>
                <p:nvPr/>
              </p:nvCxnSpPr>
              <p:spPr>
                <a:xfrm>
                  <a:off x="3007508" y="1550181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ตัวเชื่อมต่อตรง 152"/>
                <p:cNvCxnSpPr/>
                <p:nvPr/>
              </p:nvCxnSpPr>
              <p:spPr>
                <a:xfrm>
                  <a:off x="3007508" y="1764495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4" name="วงรี 153"/>
            <p:cNvSpPr/>
            <p:nvPr/>
          </p:nvSpPr>
          <p:spPr>
            <a:xfrm>
              <a:off x="4929190" y="5372126"/>
              <a:ext cx="785818" cy="571504"/>
            </a:xfrm>
            <a:prstGeom prst="ellipse">
              <a:avLst/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55" name="กลุ่ม 154"/>
            <p:cNvGrpSpPr/>
            <p:nvPr/>
          </p:nvGrpSpPr>
          <p:grpSpPr>
            <a:xfrm>
              <a:off x="5357818" y="4786322"/>
              <a:ext cx="375050" cy="442928"/>
              <a:chOff x="2786050" y="928670"/>
              <a:chExt cx="857256" cy="1012407"/>
            </a:xfrm>
          </p:grpSpPr>
          <p:sp>
            <p:nvSpPr>
              <p:cNvPr id="156" name="สี่เหลี่ยมผืนผ้า 155"/>
              <p:cNvSpPr/>
              <p:nvPr/>
            </p:nvSpPr>
            <p:spPr>
              <a:xfrm>
                <a:off x="2786050" y="928670"/>
                <a:ext cx="857256" cy="101240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dirty="0"/>
              </a:p>
            </p:txBody>
          </p:sp>
          <p:sp>
            <p:nvSpPr>
              <p:cNvPr id="157" name="วงรี 156"/>
              <p:cNvSpPr/>
              <p:nvPr/>
            </p:nvSpPr>
            <p:spPr>
              <a:xfrm>
                <a:off x="2857488" y="1071546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58" name="วงรี 157"/>
              <p:cNvSpPr/>
              <p:nvPr/>
            </p:nvSpPr>
            <p:spPr>
              <a:xfrm>
                <a:off x="2857488" y="1285860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59" name="วงรี 158"/>
              <p:cNvSpPr/>
              <p:nvPr/>
            </p:nvSpPr>
            <p:spPr>
              <a:xfrm>
                <a:off x="2857488" y="1500174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60" name="วงรี 159"/>
              <p:cNvSpPr/>
              <p:nvPr/>
            </p:nvSpPr>
            <p:spPr>
              <a:xfrm>
                <a:off x="2857488" y="1714488"/>
                <a:ext cx="100013" cy="1000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161" name="กลุ่ม 160"/>
              <p:cNvGrpSpPr/>
              <p:nvPr/>
            </p:nvGrpSpPr>
            <p:grpSpPr>
              <a:xfrm>
                <a:off x="3007508" y="1121553"/>
                <a:ext cx="492922" cy="644054"/>
                <a:chOff x="3007508" y="1121553"/>
                <a:chExt cx="350046" cy="644054"/>
              </a:xfrm>
            </p:grpSpPr>
            <p:cxnSp>
              <p:nvCxnSpPr>
                <p:cNvPr id="162" name="ตัวเชื่อมต่อตรง 161"/>
                <p:cNvCxnSpPr/>
                <p:nvPr/>
              </p:nvCxnSpPr>
              <p:spPr>
                <a:xfrm>
                  <a:off x="3007508" y="1121553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ตัวเชื่อมต่อตรง 162"/>
                <p:cNvCxnSpPr/>
                <p:nvPr/>
              </p:nvCxnSpPr>
              <p:spPr>
                <a:xfrm>
                  <a:off x="3007508" y="1335867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ตัวเชื่อมต่อตรง 163"/>
                <p:cNvCxnSpPr/>
                <p:nvPr/>
              </p:nvCxnSpPr>
              <p:spPr>
                <a:xfrm>
                  <a:off x="3007508" y="1550181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ตัวเชื่อมต่อตรง 164"/>
                <p:cNvCxnSpPr/>
                <p:nvPr/>
              </p:nvCxnSpPr>
              <p:spPr>
                <a:xfrm>
                  <a:off x="3007508" y="1764495"/>
                  <a:ext cx="350046" cy="1112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6" name="ตัวเชื่อมต่อตรง 165"/>
            <p:cNvCxnSpPr/>
            <p:nvPr/>
          </p:nvCxnSpPr>
          <p:spPr>
            <a:xfrm flipV="1">
              <a:off x="5214942" y="5135270"/>
              <a:ext cx="243524" cy="236856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ตัวเชื่อมต่อตรง 166"/>
            <p:cNvCxnSpPr/>
            <p:nvPr/>
          </p:nvCxnSpPr>
          <p:spPr>
            <a:xfrm rot="10800000">
              <a:off x="4804174" y="5372127"/>
              <a:ext cx="410768" cy="1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วงรี 183"/>
            <p:cNvSpPr/>
            <p:nvPr/>
          </p:nvSpPr>
          <p:spPr>
            <a:xfrm>
              <a:off x="4729162" y="5287959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11" name="กลุ่ม 210"/>
          <p:cNvGrpSpPr/>
          <p:nvPr/>
        </p:nvGrpSpPr>
        <p:grpSpPr>
          <a:xfrm>
            <a:off x="4929222" y="2857496"/>
            <a:ext cx="1000132" cy="1000132"/>
            <a:chOff x="4786314" y="2214554"/>
            <a:chExt cx="1428760" cy="1428760"/>
          </a:xfrm>
        </p:grpSpPr>
        <p:sp>
          <p:nvSpPr>
            <p:cNvPr id="187" name="วงรี 186"/>
            <p:cNvSpPr/>
            <p:nvPr/>
          </p:nvSpPr>
          <p:spPr>
            <a:xfrm>
              <a:off x="4857752" y="2285992"/>
              <a:ext cx="1285884" cy="1285884"/>
            </a:xfrm>
            <a:prstGeom prst="ellipse">
              <a:avLst/>
            </a:prstGeom>
            <a:noFill/>
            <a:ln w="1270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5" name="วงรี 184"/>
            <p:cNvSpPr/>
            <p:nvPr/>
          </p:nvSpPr>
          <p:spPr>
            <a:xfrm>
              <a:off x="5429256" y="2214554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0" name="วงรี 189"/>
            <p:cNvSpPr/>
            <p:nvPr/>
          </p:nvSpPr>
          <p:spPr>
            <a:xfrm>
              <a:off x="5429256" y="3500438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2" name="วงรี 191"/>
            <p:cNvSpPr/>
            <p:nvPr/>
          </p:nvSpPr>
          <p:spPr>
            <a:xfrm>
              <a:off x="4929190" y="2428868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3" name="วงรี 192"/>
            <p:cNvSpPr/>
            <p:nvPr/>
          </p:nvSpPr>
          <p:spPr>
            <a:xfrm>
              <a:off x="4786314" y="2857496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4" name="วงรี 193"/>
            <p:cNvSpPr/>
            <p:nvPr/>
          </p:nvSpPr>
          <p:spPr>
            <a:xfrm>
              <a:off x="4929190" y="3286124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5" name="วงรี 194"/>
            <p:cNvSpPr/>
            <p:nvPr/>
          </p:nvSpPr>
          <p:spPr>
            <a:xfrm>
              <a:off x="5929322" y="2428868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6" name="วงรี 195"/>
            <p:cNvSpPr/>
            <p:nvPr/>
          </p:nvSpPr>
          <p:spPr>
            <a:xfrm>
              <a:off x="6072198" y="2857496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7" name="วงรี 196"/>
            <p:cNvSpPr/>
            <p:nvPr/>
          </p:nvSpPr>
          <p:spPr>
            <a:xfrm>
              <a:off x="5929322" y="3286124"/>
              <a:ext cx="142876" cy="142876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98" name="ตัวเชื่อมต่อตรง 197"/>
            <p:cNvCxnSpPr/>
            <p:nvPr/>
          </p:nvCxnSpPr>
          <p:spPr>
            <a:xfrm rot="5400000">
              <a:off x="4766310" y="2594610"/>
              <a:ext cx="967740" cy="441960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ตัวเชื่อมต่อตรง 200"/>
            <p:cNvCxnSpPr/>
            <p:nvPr/>
          </p:nvCxnSpPr>
          <p:spPr>
            <a:xfrm rot="10800000" flipV="1">
              <a:off x="5029200" y="2522220"/>
              <a:ext cx="922020" cy="807720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ตัวเชื่อมต่อตรง 203"/>
            <p:cNvCxnSpPr/>
            <p:nvPr/>
          </p:nvCxnSpPr>
          <p:spPr>
            <a:xfrm rot="10800000" flipV="1">
              <a:off x="5029200" y="2948940"/>
              <a:ext cx="1074420" cy="396240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ตัวเชื่อมต่อตรง 207"/>
            <p:cNvCxnSpPr/>
            <p:nvPr/>
          </p:nvCxnSpPr>
          <p:spPr>
            <a:xfrm>
              <a:off x="4892040" y="2933700"/>
              <a:ext cx="609600" cy="601980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4" name="กลุ่ม 253"/>
          <p:cNvGrpSpPr/>
          <p:nvPr/>
        </p:nvGrpSpPr>
        <p:grpSpPr>
          <a:xfrm>
            <a:off x="4929222" y="1643050"/>
            <a:ext cx="1000132" cy="1000132"/>
            <a:chOff x="7072330" y="2214554"/>
            <a:chExt cx="1143008" cy="1143008"/>
          </a:xfrm>
        </p:grpSpPr>
        <p:sp>
          <p:nvSpPr>
            <p:cNvPr id="213" name="วงรี 212"/>
            <p:cNvSpPr/>
            <p:nvPr/>
          </p:nvSpPr>
          <p:spPr>
            <a:xfrm>
              <a:off x="7129480" y="2271704"/>
              <a:ext cx="1028707" cy="1028707"/>
            </a:xfrm>
            <a:prstGeom prst="ellipse">
              <a:avLst/>
            </a:prstGeom>
            <a:noFill/>
            <a:ln w="1270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4" name="วงรี 213"/>
            <p:cNvSpPr/>
            <p:nvPr/>
          </p:nvSpPr>
          <p:spPr>
            <a:xfrm>
              <a:off x="7586684" y="2214554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5" name="วงรี 214"/>
            <p:cNvSpPr/>
            <p:nvPr/>
          </p:nvSpPr>
          <p:spPr>
            <a:xfrm>
              <a:off x="7586684" y="3243261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6" name="วงรี 215"/>
            <p:cNvSpPr/>
            <p:nvPr/>
          </p:nvSpPr>
          <p:spPr>
            <a:xfrm>
              <a:off x="7186631" y="2386005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7" name="วงรี 216"/>
            <p:cNvSpPr/>
            <p:nvPr/>
          </p:nvSpPr>
          <p:spPr>
            <a:xfrm>
              <a:off x="7072330" y="2728908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8" name="วงรี 217"/>
            <p:cNvSpPr/>
            <p:nvPr/>
          </p:nvSpPr>
          <p:spPr>
            <a:xfrm>
              <a:off x="7186631" y="3071810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9" name="วงรี 218"/>
            <p:cNvSpPr/>
            <p:nvPr/>
          </p:nvSpPr>
          <p:spPr>
            <a:xfrm>
              <a:off x="7986736" y="2386005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0" name="วงรี 219"/>
            <p:cNvSpPr/>
            <p:nvPr/>
          </p:nvSpPr>
          <p:spPr>
            <a:xfrm>
              <a:off x="8101037" y="2728908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1" name="วงรี 220"/>
            <p:cNvSpPr/>
            <p:nvPr/>
          </p:nvSpPr>
          <p:spPr>
            <a:xfrm>
              <a:off x="7986736" y="3071810"/>
              <a:ext cx="114301" cy="11430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23" name="ตัวเชื่อมต่อตรง 222"/>
            <p:cNvCxnSpPr/>
            <p:nvPr/>
          </p:nvCxnSpPr>
          <p:spPr>
            <a:xfrm rot="10800000" flipV="1">
              <a:off x="7266639" y="2460687"/>
              <a:ext cx="737616" cy="646176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ตัวเชื่อมต่อตรง 246"/>
            <p:cNvCxnSpPr/>
            <p:nvPr/>
          </p:nvCxnSpPr>
          <p:spPr>
            <a:xfrm>
              <a:off x="7238442" y="2428868"/>
              <a:ext cx="808278" cy="702952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ตัวเชื่อมต่อตรง 248"/>
            <p:cNvCxnSpPr>
              <a:stCxn id="214" idx="4"/>
              <a:endCxn id="215" idx="0"/>
            </p:cNvCxnSpPr>
            <p:nvPr/>
          </p:nvCxnSpPr>
          <p:spPr>
            <a:xfrm rot="5400000">
              <a:off x="7186632" y="2786058"/>
              <a:ext cx="914406" cy="1588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ตัวเชื่อมต่อตรง 251"/>
            <p:cNvCxnSpPr>
              <a:endCxn id="220" idx="2"/>
            </p:cNvCxnSpPr>
            <p:nvPr/>
          </p:nvCxnSpPr>
          <p:spPr>
            <a:xfrm>
              <a:off x="7145356" y="2786058"/>
              <a:ext cx="955681" cy="1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6" name="กลุ่ม 225"/>
            <p:cNvGrpSpPr/>
            <p:nvPr/>
          </p:nvGrpSpPr>
          <p:grpSpPr>
            <a:xfrm>
              <a:off x="7500958" y="2617420"/>
              <a:ext cx="214314" cy="351344"/>
              <a:chOff x="6357951" y="2630765"/>
              <a:chExt cx="682402" cy="1118720"/>
            </a:xfrm>
            <a:solidFill>
              <a:schemeClr val="bg1"/>
            </a:solidFill>
          </p:grpSpPr>
          <p:grpSp>
            <p:nvGrpSpPr>
              <p:cNvPr id="227" name="กลุ่ม 239"/>
              <p:cNvGrpSpPr/>
              <p:nvPr/>
            </p:nvGrpSpPr>
            <p:grpSpPr>
              <a:xfrm>
                <a:off x="6357953" y="2630773"/>
                <a:ext cx="642954" cy="1118733"/>
                <a:chOff x="352424" y="2424131"/>
                <a:chExt cx="2403136" cy="4181457"/>
              </a:xfrm>
              <a:grpFill/>
            </p:grpSpPr>
            <p:sp>
              <p:nvSpPr>
                <p:cNvPr id="229" name="วงรี 228"/>
                <p:cNvSpPr/>
                <p:nvPr/>
              </p:nvSpPr>
              <p:spPr>
                <a:xfrm>
                  <a:off x="868254" y="4750389"/>
                  <a:ext cx="60408" cy="64643"/>
                </a:xfrm>
                <a:prstGeom prst="ellipse">
                  <a:avLst/>
                </a:pr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0" name="แผนผังลำดับงาน: ดิสก์แม่เหล็ก 229"/>
                <p:cNvSpPr/>
                <p:nvPr/>
              </p:nvSpPr>
              <p:spPr>
                <a:xfrm>
                  <a:off x="1241090" y="3551882"/>
                  <a:ext cx="309722" cy="404008"/>
                </a:xfrm>
                <a:prstGeom prst="flowChartMagneticDisk">
                  <a:avLst/>
                </a:pr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1" name="รูปแบบอิสระ 230"/>
                <p:cNvSpPr/>
                <p:nvPr/>
              </p:nvSpPr>
              <p:spPr>
                <a:xfrm>
                  <a:off x="355260" y="2424131"/>
                  <a:ext cx="2400300" cy="4175760"/>
                </a:xfrm>
                <a:custGeom>
                  <a:avLst/>
                  <a:gdLst>
                    <a:gd name="connsiteX0" fmla="*/ 0 w 2400300"/>
                    <a:gd name="connsiteY0" fmla="*/ 3550920 h 4175760"/>
                    <a:gd name="connsiteX1" fmla="*/ 45720 w 2400300"/>
                    <a:gd name="connsiteY1" fmla="*/ 1059180 h 4175760"/>
                    <a:gd name="connsiteX2" fmla="*/ 1478280 w 2400300"/>
                    <a:gd name="connsiteY2" fmla="*/ 0 h 4175760"/>
                    <a:gd name="connsiteX3" fmla="*/ 2400300 w 2400300"/>
                    <a:gd name="connsiteY3" fmla="*/ 662940 h 4175760"/>
                    <a:gd name="connsiteX4" fmla="*/ 2400300 w 2400300"/>
                    <a:gd name="connsiteY4" fmla="*/ 3131820 h 4175760"/>
                    <a:gd name="connsiteX5" fmla="*/ 952500 w 2400300"/>
                    <a:gd name="connsiteY5" fmla="*/ 4175760 h 4175760"/>
                    <a:gd name="connsiteX6" fmla="*/ 0 w 2400300"/>
                    <a:gd name="connsiteY6" fmla="*/ 3550920 h 41757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00300" h="4175760">
                      <a:moveTo>
                        <a:pt x="0" y="3550920"/>
                      </a:moveTo>
                      <a:lnTo>
                        <a:pt x="45720" y="1059180"/>
                      </a:lnTo>
                      <a:lnTo>
                        <a:pt x="1478280" y="0"/>
                      </a:lnTo>
                      <a:lnTo>
                        <a:pt x="2400300" y="662940"/>
                      </a:lnTo>
                      <a:lnTo>
                        <a:pt x="2400300" y="3131820"/>
                      </a:lnTo>
                      <a:lnTo>
                        <a:pt x="952500" y="4175760"/>
                      </a:lnTo>
                      <a:lnTo>
                        <a:pt x="0" y="355092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cxnSp>
              <p:nvCxnSpPr>
                <p:cNvPr id="232" name="ตัวเชื่อมต่อตรง 231"/>
                <p:cNvCxnSpPr/>
                <p:nvPr/>
              </p:nvCxnSpPr>
              <p:spPr>
                <a:xfrm flipV="1">
                  <a:off x="1258250" y="3086100"/>
                  <a:ext cx="1462090" cy="999174"/>
                </a:xfrm>
                <a:prstGeom prst="line">
                  <a:avLst/>
                </a:pr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3" name="รูปแบบอิสระ 232"/>
                <p:cNvSpPr/>
                <p:nvPr/>
              </p:nvSpPr>
              <p:spPr>
                <a:xfrm>
                  <a:off x="473056" y="3473476"/>
                  <a:ext cx="854075" cy="606425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4" name="รูปแบบอิสระ 233"/>
                <p:cNvSpPr/>
                <p:nvPr/>
              </p:nvSpPr>
              <p:spPr>
                <a:xfrm rot="21392474">
                  <a:off x="517869" y="3841746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5" name="รูปแบบอิสระ 234"/>
                <p:cNvSpPr/>
                <p:nvPr/>
              </p:nvSpPr>
              <p:spPr>
                <a:xfrm>
                  <a:off x="447738" y="5862541"/>
                  <a:ext cx="914400" cy="604836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6" name="วงรี 235"/>
                <p:cNvSpPr/>
                <p:nvPr/>
              </p:nvSpPr>
              <p:spPr>
                <a:xfrm>
                  <a:off x="890410" y="4939596"/>
                  <a:ext cx="187552" cy="229962"/>
                </a:xfrm>
                <a:prstGeom prst="ellipse">
                  <a:avLst/>
                </a:pr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7" name="วงรี 236"/>
                <p:cNvSpPr/>
                <p:nvPr/>
              </p:nvSpPr>
              <p:spPr>
                <a:xfrm>
                  <a:off x="545247" y="4728461"/>
                  <a:ext cx="187552" cy="229962"/>
                </a:xfrm>
                <a:prstGeom prst="ellipse">
                  <a:avLst/>
                </a:pr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8" name="รูปแบบอิสระ 237"/>
                <p:cNvSpPr/>
                <p:nvPr/>
              </p:nvSpPr>
              <p:spPr>
                <a:xfrm rot="21392474">
                  <a:off x="510276" y="3956992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9" name="รูปแบบอิสระ 238"/>
                <p:cNvSpPr/>
                <p:nvPr/>
              </p:nvSpPr>
              <p:spPr>
                <a:xfrm rot="21392474">
                  <a:off x="516991" y="4084612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40" name="รูปแบบอิสระ 239"/>
                <p:cNvSpPr/>
                <p:nvPr/>
              </p:nvSpPr>
              <p:spPr>
                <a:xfrm rot="21392474">
                  <a:off x="513130" y="4193212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41" name="รูปแบบอิสระ 240"/>
                <p:cNvSpPr/>
                <p:nvPr/>
              </p:nvSpPr>
              <p:spPr>
                <a:xfrm rot="21392474">
                  <a:off x="517894" y="4315132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42" name="รูปแบบอิสระ 241"/>
                <p:cNvSpPr/>
                <p:nvPr/>
              </p:nvSpPr>
              <p:spPr>
                <a:xfrm rot="21392474">
                  <a:off x="510273" y="5804723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43" name="รูปแบบอิสระ 242"/>
                <p:cNvSpPr/>
                <p:nvPr/>
              </p:nvSpPr>
              <p:spPr>
                <a:xfrm rot="21392474">
                  <a:off x="507279" y="5703736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44" name="รูปแบบอิสระ 243"/>
                <p:cNvSpPr/>
                <p:nvPr/>
              </p:nvSpPr>
              <p:spPr>
                <a:xfrm rot="21392474">
                  <a:off x="513922" y="5590409"/>
                  <a:ext cx="620080" cy="479120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 cap="rnd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45" name="รูปแบบอิสระ 244"/>
                <p:cNvSpPr/>
                <p:nvPr/>
              </p:nvSpPr>
              <p:spPr>
                <a:xfrm>
                  <a:off x="352424" y="5962650"/>
                  <a:ext cx="957263" cy="642938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cxnSp>
              <p:nvCxnSpPr>
                <p:cNvPr id="246" name="ตัวเชื่อมต่อตรง 245"/>
                <p:cNvCxnSpPr/>
                <p:nvPr/>
              </p:nvCxnSpPr>
              <p:spPr>
                <a:xfrm rot="5400000">
                  <a:off x="262782" y="5318970"/>
                  <a:ext cx="2143140" cy="1589"/>
                </a:xfrm>
                <a:prstGeom prst="line">
                  <a:avLst/>
                </a:prstGeom>
                <a:grpFill/>
                <a:ln w="127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8" name="แผนผังลำดับงาน: ดิสก์แม่เหล็ก 227"/>
              <p:cNvSpPr/>
              <p:nvPr/>
            </p:nvSpPr>
            <p:spPr>
              <a:xfrm>
                <a:off x="6786926" y="3445091"/>
                <a:ext cx="253427" cy="299720"/>
              </a:xfrm>
              <a:prstGeom prst="flowChartMagneticDisk">
                <a:avLst/>
              </a:prstGeom>
              <a:grp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sp>
        <p:nvSpPr>
          <p:cNvPr id="255" name="สี่เหลี่ยมมุมมน 254"/>
          <p:cNvSpPr/>
          <p:nvPr/>
        </p:nvSpPr>
        <p:spPr>
          <a:xfrm>
            <a:off x="4786346" y="1500174"/>
            <a:ext cx="1285884" cy="3786214"/>
          </a:xfrm>
          <a:prstGeom prst="round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57" name="ลูกศรเชื่อมต่อแบบตรง 256"/>
          <p:cNvCxnSpPr/>
          <p:nvPr/>
        </p:nvCxnSpPr>
        <p:spPr>
          <a:xfrm>
            <a:off x="5929354" y="4643446"/>
            <a:ext cx="571504" cy="1155"/>
          </a:xfrm>
          <a:prstGeom prst="straightConnector1">
            <a:avLst/>
          </a:prstGeom>
          <a:ln w="12700">
            <a:solidFill>
              <a:srgbClr val="00B0F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วงรี 257"/>
          <p:cNvSpPr/>
          <p:nvPr/>
        </p:nvSpPr>
        <p:spPr>
          <a:xfrm>
            <a:off x="5857916" y="4572008"/>
            <a:ext cx="142876" cy="1428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24320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ICN Communication</a:t>
            </a:r>
            <a:endParaRPr lang="th-TH" sz="3600" dirty="0">
              <a:latin typeface="Times New Roman" pitchFamily="18" charset="0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3786182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214810" y="2714620"/>
            <a:ext cx="214314" cy="214314"/>
          </a:xfrm>
          <a:prstGeom prst="ellipse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4643438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5072066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กลุ่ม 184"/>
          <p:cNvGrpSpPr/>
          <p:nvPr/>
        </p:nvGrpSpPr>
        <p:grpSpPr>
          <a:xfrm>
            <a:off x="1071538" y="2681914"/>
            <a:ext cx="7143799" cy="3390292"/>
            <a:chOff x="1071538" y="2681914"/>
            <a:chExt cx="7143799" cy="3390292"/>
          </a:xfrm>
        </p:grpSpPr>
        <p:sp>
          <p:nvSpPr>
            <p:cNvPr id="5" name="วงรี 4"/>
            <p:cNvSpPr/>
            <p:nvPr/>
          </p:nvSpPr>
          <p:spPr>
            <a:xfrm>
              <a:off x="2894438" y="4102958"/>
              <a:ext cx="2194871" cy="152975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5222331" y="4102958"/>
              <a:ext cx="2194871" cy="152975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7" name="กลุ่ม 6"/>
            <p:cNvGrpSpPr/>
            <p:nvPr/>
          </p:nvGrpSpPr>
          <p:grpSpPr>
            <a:xfrm>
              <a:off x="1564213" y="4302491"/>
              <a:ext cx="824867" cy="1013179"/>
              <a:chOff x="592139" y="2620953"/>
              <a:chExt cx="1060450" cy="1302543"/>
            </a:xfrm>
          </p:grpSpPr>
          <p:sp>
            <p:nvSpPr>
              <p:cNvPr id="8" name="รูปแบบอิสระ 7"/>
              <p:cNvSpPr/>
              <p:nvPr/>
            </p:nvSpPr>
            <p:spPr>
              <a:xfrm>
                <a:off x="592139" y="3350409"/>
                <a:ext cx="1060450" cy="573087"/>
              </a:xfrm>
              <a:custGeom>
                <a:avLst/>
                <a:gdLst>
                  <a:gd name="connsiteX0" fmla="*/ 407987 w 1060450"/>
                  <a:gd name="connsiteY0" fmla="*/ 2381 h 573087"/>
                  <a:gd name="connsiteX1" fmla="*/ 279400 w 1060450"/>
                  <a:gd name="connsiteY1" fmla="*/ 50006 h 573087"/>
                  <a:gd name="connsiteX2" fmla="*/ 179387 w 1060450"/>
                  <a:gd name="connsiteY2" fmla="*/ 69056 h 573087"/>
                  <a:gd name="connsiteX3" fmla="*/ 98425 w 1060450"/>
                  <a:gd name="connsiteY3" fmla="*/ 111919 h 573087"/>
                  <a:gd name="connsiteX4" fmla="*/ 17462 w 1060450"/>
                  <a:gd name="connsiteY4" fmla="*/ 354806 h 573087"/>
                  <a:gd name="connsiteX5" fmla="*/ 203200 w 1060450"/>
                  <a:gd name="connsiteY5" fmla="*/ 535781 h 573087"/>
                  <a:gd name="connsiteX6" fmla="*/ 536575 w 1060450"/>
                  <a:gd name="connsiteY6" fmla="*/ 545306 h 573087"/>
                  <a:gd name="connsiteX7" fmla="*/ 998537 w 1060450"/>
                  <a:gd name="connsiteY7" fmla="*/ 369094 h 573087"/>
                  <a:gd name="connsiteX8" fmla="*/ 908050 w 1060450"/>
                  <a:gd name="connsiteY8" fmla="*/ 92869 h 573087"/>
                  <a:gd name="connsiteX9" fmla="*/ 693737 w 1060450"/>
                  <a:gd name="connsiteY9" fmla="*/ 35719 h 573087"/>
                  <a:gd name="connsiteX10" fmla="*/ 407987 w 1060450"/>
                  <a:gd name="connsiteY10" fmla="*/ 2381 h 573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60450" h="573087">
                    <a:moveTo>
                      <a:pt x="407987" y="2381"/>
                    </a:moveTo>
                    <a:cubicBezTo>
                      <a:pt x="338931" y="4762"/>
                      <a:pt x="317500" y="38894"/>
                      <a:pt x="279400" y="50006"/>
                    </a:cubicBezTo>
                    <a:cubicBezTo>
                      <a:pt x="241300" y="61118"/>
                      <a:pt x="209549" y="58737"/>
                      <a:pt x="179387" y="69056"/>
                    </a:cubicBezTo>
                    <a:cubicBezTo>
                      <a:pt x="149225" y="79375"/>
                      <a:pt x="125412" y="64294"/>
                      <a:pt x="98425" y="111919"/>
                    </a:cubicBezTo>
                    <a:cubicBezTo>
                      <a:pt x="71438" y="159544"/>
                      <a:pt x="0" y="284162"/>
                      <a:pt x="17462" y="354806"/>
                    </a:cubicBezTo>
                    <a:cubicBezTo>
                      <a:pt x="34925" y="425450"/>
                      <a:pt x="116681" y="504031"/>
                      <a:pt x="203200" y="535781"/>
                    </a:cubicBezTo>
                    <a:cubicBezTo>
                      <a:pt x="289719" y="567531"/>
                      <a:pt x="404019" y="573087"/>
                      <a:pt x="536575" y="545306"/>
                    </a:cubicBezTo>
                    <a:cubicBezTo>
                      <a:pt x="669131" y="517525"/>
                      <a:pt x="936625" y="444500"/>
                      <a:pt x="998537" y="369094"/>
                    </a:cubicBezTo>
                    <a:cubicBezTo>
                      <a:pt x="1060450" y="293688"/>
                      <a:pt x="958850" y="148431"/>
                      <a:pt x="908050" y="92869"/>
                    </a:cubicBezTo>
                    <a:cubicBezTo>
                      <a:pt x="857250" y="37307"/>
                      <a:pt x="776287" y="50800"/>
                      <a:pt x="693737" y="35719"/>
                    </a:cubicBezTo>
                    <a:cubicBezTo>
                      <a:pt x="611187" y="20638"/>
                      <a:pt x="477043" y="0"/>
                      <a:pt x="407987" y="238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9" name="รูปแบบอิสระ 8"/>
              <p:cNvSpPr/>
              <p:nvPr/>
            </p:nvSpPr>
            <p:spPr>
              <a:xfrm>
                <a:off x="1008063" y="3207544"/>
                <a:ext cx="297656" cy="364332"/>
              </a:xfrm>
              <a:custGeom>
                <a:avLst/>
                <a:gdLst>
                  <a:gd name="connsiteX0" fmla="*/ 25400 w 297656"/>
                  <a:gd name="connsiteY0" fmla="*/ 2381 h 366712"/>
                  <a:gd name="connsiteX1" fmla="*/ 11112 w 297656"/>
                  <a:gd name="connsiteY1" fmla="*/ 73818 h 366712"/>
                  <a:gd name="connsiteX2" fmla="*/ 30162 w 297656"/>
                  <a:gd name="connsiteY2" fmla="*/ 178593 h 366712"/>
                  <a:gd name="connsiteX3" fmla="*/ 134937 w 297656"/>
                  <a:gd name="connsiteY3" fmla="*/ 230981 h 366712"/>
                  <a:gd name="connsiteX4" fmla="*/ 196850 w 297656"/>
                  <a:gd name="connsiteY4" fmla="*/ 359568 h 366712"/>
                  <a:gd name="connsiteX5" fmla="*/ 196850 w 297656"/>
                  <a:gd name="connsiteY5" fmla="*/ 273843 h 366712"/>
                  <a:gd name="connsiteX6" fmla="*/ 254000 w 297656"/>
                  <a:gd name="connsiteY6" fmla="*/ 211931 h 366712"/>
                  <a:gd name="connsiteX7" fmla="*/ 282575 w 297656"/>
                  <a:gd name="connsiteY7" fmla="*/ 59531 h 366712"/>
                  <a:gd name="connsiteX8" fmla="*/ 163512 w 297656"/>
                  <a:gd name="connsiteY8" fmla="*/ 59531 h 366712"/>
                  <a:gd name="connsiteX9" fmla="*/ 25400 w 297656"/>
                  <a:gd name="connsiteY9" fmla="*/ 2381 h 366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7656" h="366712">
                    <a:moveTo>
                      <a:pt x="25400" y="2381"/>
                    </a:moveTo>
                    <a:cubicBezTo>
                      <a:pt x="0" y="4762"/>
                      <a:pt x="10318" y="44449"/>
                      <a:pt x="11112" y="73818"/>
                    </a:cubicBezTo>
                    <a:cubicBezTo>
                      <a:pt x="11906" y="103187"/>
                      <a:pt x="9525" y="152399"/>
                      <a:pt x="30162" y="178593"/>
                    </a:cubicBezTo>
                    <a:cubicBezTo>
                      <a:pt x="50800" y="204787"/>
                      <a:pt x="107156" y="200819"/>
                      <a:pt x="134937" y="230981"/>
                    </a:cubicBezTo>
                    <a:cubicBezTo>
                      <a:pt x="162718" y="261143"/>
                      <a:pt x="186531" y="352424"/>
                      <a:pt x="196850" y="359568"/>
                    </a:cubicBezTo>
                    <a:cubicBezTo>
                      <a:pt x="207169" y="366712"/>
                      <a:pt x="187325" y="298449"/>
                      <a:pt x="196850" y="273843"/>
                    </a:cubicBezTo>
                    <a:cubicBezTo>
                      <a:pt x="206375" y="249237"/>
                      <a:pt x="239713" y="247650"/>
                      <a:pt x="254000" y="211931"/>
                    </a:cubicBezTo>
                    <a:cubicBezTo>
                      <a:pt x="268287" y="176212"/>
                      <a:pt x="297656" y="84931"/>
                      <a:pt x="282575" y="59531"/>
                    </a:cubicBezTo>
                    <a:cubicBezTo>
                      <a:pt x="267494" y="34131"/>
                      <a:pt x="205581" y="69056"/>
                      <a:pt x="163512" y="59531"/>
                    </a:cubicBezTo>
                    <a:cubicBezTo>
                      <a:pt x="121443" y="50006"/>
                      <a:pt x="50800" y="0"/>
                      <a:pt x="25400" y="2381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" name="รูปแบบอิสระ 9"/>
              <p:cNvSpPr/>
              <p:nvPr/>
            </p:nvSpPr>
            <p:spPr>
              <a:xfrm>
                <a:off x="842170" y="2620953"/>
                <a:ext cx="500856" cy="344488"/>
              </a:xfrm>
              <a:custGeom>
                <a:avLst/>
                <a:gdLst>
                  <a:gd name="connsiteX0" fmla="*/ 462756 w 500856"/>
                  <a:gd name="connsiteY0" fmla="*/ 217487 h 344488"/>
                  <a:gd name="connsiteX1" fmla="*/ 324644 w 500856"/>
                  <a:gd name="connsiteY1" fmla="*/ 26987 h 344488"/>
                  <a:gd name="connsiteX2" fmla="*/ 91281 w 500856"/>
                  <a:gd name="connsiteY2" fmla="*/ 55562 h 344488"/>
                  <a:gd name="connsiteX3" fmla="*/ 794 w 500856"/>
                  <a:gd name="connsiteY3" fmla="*/ 165100 h 344488"/>
                  <a:gd name="connsiteX4" fmla="*/ 96044 w 500856"/>
                  <a:gd name="connsiteY4" fmla="*/ 336550 h 344488"/>
                  <a:gd name="connsiteX5" fmla="*/ 462756 w 500856"/>
                  <a:gd name="connsiteY5" fmla="*/ 217487 h 344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856" h="344488">
                    <a:moveTo>
                      <a:pt x="462756" y="217487"/>
                    </a:moveTo>
                    <a:cubicBezTo>
                      <a:pt x="500856" y="165893"/>
                      <a:pt x="386556" y="53974"/>
                      <a:pt x="324644" y="26987"/>
                    </a:cubicBezTo>
                    <a:cubicBezTo>
                      <a:pt x="262732" y="0"/>
                      <a:pt x="145256" y="32543"/>
                      <a:pt x="91281" y="55562"/>
                    </a:cubicBezTo>
                    <a:cubicBezTo>
                      <a:pt x="37306" y="78581"/>
                      <a:pt x="0" y="118269"/>
                      <a:pt x="794" y="165100"/>
                    </a:cubicBezTo>
                    <a:cubicBezTo>
                      <a:pt x="1588" y="211931"/>
                      <a:pt x="18257" y="328613"/>
                      <a:pt x="96044" y="336550"/>
                    </a:cubicBezTo>
                    <a:cubicBezTo>
                      <a:pt x="173832" y="344488"/>
                      <a:pt x="424656" y="269081"/>
                      <a:pt x="462756" y="217487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" name="รูปแบบอิสระ 10"/>
              <p:cNvSpPr/>
              <p:nvPr/>
            </p:nvSpPr>
            <p:spPr>
              <a:xfrm>
                <a:off x="642910" y="2714620"/>
                <a:ext cx="919956" cy="567531"/>
              </a:xfrm>
              <a:custGeom>
                <a:avLst/>
                <a:gdLst>
                  <a:gd name="connsiteX0" fmla="*/ 715169 w 919956"/>
                  <a:gd name="connsiteY0" fmla="*/ 486569 h 567531"/>
                  <a:gd name="connsiteX1" fmla="*/ 900906 w 919956"/>
                  <a:gd name="connsiteY1" fmla="*/ 62706 h 567531"/>
                  <a:gd name="connsiteX2" fmla="*/ 600869 w 919956"/>
                  <a:gd name="connsiteY2" fmla="*/ 110331 h 567531"/>
                  <a:gd name="connsiteX3" fmla="*/ 243681 w 919956"/>
                  <a:gd name="connsiteY3" fmla="*/ 148431 h 567531"/>
                  <a:gd name="connsiteX4" fmla="*/ 29369 w 919956"/>
                  <a:gd name="connsiteY4" fmla="*/ 300831 h 567531"/>
                  <a:gd name="connsiteX5" fmla="*/ 67469 w 919956"/>
                  <a:gd name="connsiteY5" fmla="*/ 496094 h 567531"/>
                  <a:gd name="connsiteX6" fmla="*/ 272256 w 919956"/>
                  <a:gd name="connsiteY6" fmla="*/ 548481 h 567531"/>
                  <a:gd name="connsiteX7" fmla="*/ 715169 w 919956"/>
                  <a:gd name="connsiteY7" fmla="*/ 486569 h 567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9956" h="567531">
                    <a:moveTo>
                      <a:pt x="715169" y="486569"/>
                    </a:moveTo>
                    <a:cubicBezTo>
                      <a:pt x="819944" y="405607"/>
                      <a:pt x="919956" y="125412"/>
                      <a:pt x="900906" y="62706"/>
                    </a:cubicBezTo>
                    <a:cubicBezTo>
                      <a:pt x="881856" y="0"/>
                      <a:pt x="710406" y="96044"/>
                      <a:pt x="600869" y="110331"/>
                    </a:cubicBezTo>
                    <a:cubicBezTo>
                      <a:pt x="491332" y="124618"/>
                      <a:pt x="338931" y="116681"/>
                      <a:pt x="243681" y="148431"/>
                    </a:cubicBezTo>
                    <a:cubicBezTo>
                      <a:pt x="148431" y="180181"/>
                      <a:pt x="58738" y="242887"/>
                      <a:pt x="29369" y="300831"/>
                    </a:cubicBezTo>
                    <a:cubicBezTo>
                      <a:pt x="0" y="358775"/>
                      <a:pt x="26988" y="454819"/>
                      <a:pt x="67469" y="496094"/>
                    </a:cubicBezTo>
                    <a:cubicBezTo>
                      <a:pt x="107950" y="537369"/>
                      <a:pt x="163512" y="550862"/>
                      <a:pt x="272256" y="548481"/>
                    </a:cubicBezTo>
                    <a:cubicBezTo>
                      <a:pt x="381000" y="546100"/>
                      <a:pt x="610394" y="567531"/>
                      <a:pt x="715169" y="486569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" name="รูปแบบอิสระ 11"/>
              <p:cNvSpPr/>
              <p:nvPr/>
            </p:nvSpPr>
            <p:spPr>
              <a:xfrm>
                <a:off x="928662" y="2857496"/>
                <a:ext cx="483394" cy="459580"/>
              </a:xfrm>
              <a:custGeom>
                <a:avLst/>
                <a:gdLst>
                  <a:gd name="connsiteX0" fmla="*/ 420687 w 483394"/>
                  <a:gd name="connsiteY0" fmla="*/ 33337 h 459580"/>
                  <a:gd name="connsiteX1" fmla="*/ 482600 w 483394"/>
                  <a:gd name="connsiteY1" fmla="*/ 276224 h 459580"/>
                  <a:gd name="connsiteX2" fmla="*/ 415925 w 483394"/>
                  <a:gd name="connsiteY2" fmla="*/ 423862 h 459580"/>
                  <a:gd name="connsiteX3" fmla="*/ 220662 w 483394"/>
                  <a:gd name="connsiteY3" fmla="*/ 447674 h 459580"/>
                  <a:gd name="connsiteX4" fmla="*/ 68262 w 483394"/>
                  <a:gd name="connsiteY4" fmla="*/ 352424 h 459580"/>
                  <a:gd name="connsiteX5" fmla="*/ 15875 w 483394"/>
                  <a:gd name="connsiteY5" fmla="*/ 214312 h 459580"/>
                  <a:gd name="connsiteX6" fmla="*/ 163512 w 483394"/>
                  <a:gd name="connsiteY6" fmla="*/ 76199 h 459580"/>
                  <a:gd name="connsiteX7" fmla="*/ 420687 w 483394"/>
                  <a:gd name="connsiteY7" fmla="*/ 33337 h 4595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83394" h="459580">
                    <a:moveTo>
                      <a:pt x="420687" y="33337"/>
                    </a:moveTo>
                    <a:cubicBezTo>
                      <a:pt x="473868" y="66674"/>
                      <a:pt x="483394" y="211137"/>
                      <a:pt x="482600" y="276224"/>
                    </a:cubicBezTo>
                    <a:cubicBezTo>
                      <a:pt x="481806" y="341311"/>
                      <a:pt x="459581" y="395287"/>
                      <a:pt x="415925" y="423862"/>
                    </a:cubicBezTo>
                    <a:cubicBezTo>
                      <a:pt x="372269" y="452437"/>
                      <a:pt x="278606" y="459580"/>
                      <a:pt x="220662" y="447674"/>
                    </a:cubicBezTo>
                    <a:cubicBezTo>
                      <a:pt x="162718" y="435768"/>
                      <a:pt x="102393" y="391318"/>
                      <a:pt x="68262" y="352424"/>
                    </a:cubicBezTo>
                    <a:cubicBezTo>
                      <a:pt x="34131" y="313530"/>
                      <a:pt x="0" y="260350"/>
                      <a:pt x="15875" y="214312"/>
                    </a:cubicBezTo>
                    <a:cubicBezTo>
                      <a:pt x="31750" y="168275"/>
                      <a:pt x="96043" y="107949"/>
                      <a:pt x="163512" y="76199"/>
                    </a:cubicBezTo>
                    <a:cubicBezTo>
                      <a:pt x="230981" y="44449"/>
                      <a:pt x="367506" y="0"/>
                      <a:pt x="420687" y="33337"/>
                    </a:cubicBezTo>
                    <a:close/>
                  </a:path>
                </a:pathLst>
              </a:custGeom>
              <a:solidFill>
                <a:srgbClr val="FFCC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" name="รูปแบบอิสระ 12"/>
              <p:cNvSpPr/>
              <p:nvPr/>
            </p:nvSpPr>
            <p:spPr>
              <a:xfrm rot="252702">
                <a:off x="938005" y="3252777"/>
                <a:ext cx="295275" cy="329406"/>
              </a:xfrm>
              <a:custGeom>
                <a:avLst/>
                <a:gdLst>
                  <a:gd name="connsiteX0" fmla="*/ 97631 w 295275"/>
                  <a:gd name="connsiteY0" fmla="*/ 9525 h 329406"/>
                  <a:gd name="connsiteX1" fmla="*/ 121443 w 295275"/>
                  <a:gd name="connsiteY1" fmla="*/ 128587 h 329406"/>
                  <a:gd name="connsiteX2" fmla="*/ 202406 w 295275"/>
                  <a:gd name="connsiteY2" fmla="*/ 200025 h 329406"/>
                  <a:gd name="connsiteX3" fmla="*/ 288131 w 295275"/>
                  <a:gd name="connsiteY3" fmla="*/ 314325 h 329406"/>
                  <a:gd name="connsiteX4" fmla="*/ 159543 w 295275"/>
                  <a:gd name="connsiteY4" fmla="*/ 228600 h 329406"/>
                  <a:gd name="connsiteX5" fmla="*/ 21431 w 295275"/>
                  <a:gd name="connsiteY5" fmla="*/ 323850 h 329406"/>
                  <a:gd name="connsiteX6" fmla="*/ 30956 w 295275"/>
                  <a:gd name="connsiteY6" fmla="*/ 261937 h 329406"/>
                  <a:gd name="connsiteX7" fmla="*/ 21431 w 295275"/>
                  <a:gd name="connsiteY7" fmla="*/ 109537 h 329406"/>
                  <a:gd name="connsiteX8" fmla="*/ 45243 w 295275"/>
                  <a:gd name="connsiteY8" fmla="*/ 71437 h 329406"/>
                  <a:gd name="connsiteX9" fmla="*/ 97631 w 295275"/>
                  <a:gd name="connsiteY9" fmla="*/ 9525 h 329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5275" h="329406">
                    <a:moveTo>
                      <a:pt x="97631" y="9525"/>
                    </a:moveTo>
                    <a:cubicBezTo>
                      <a:pt x="110331" y="19050"/>
                      <a:pt x="103981" y="96837"/>
                      <a:pt x="121443" y="128587"/>
                    </a:cubicBezTo>
                    <a:cubicBezTo>
                      <a:pt x="138905" y="160337"/>
                      <a:pt x="174625" y="169069"/>
                      <a:pt x="202406" y="200025"/>
                    </a:cubicBezTo>
                    <a:cubicBezTo>
                      <a:pt x="230187" y="230981"/>
                      <a:pt x="295275" y="309563"/>
                      <a:pt x="288131" y="314325"/>
                    </a:cubicBezTo>
                    <a:cubicBezTo>
                      <a:pt x="280987" y="319087"/>
                      <a:pt x="203993" y="227013"/>
                      <a:pt x="159543" y="228600"/>
                    </a:cubicBezTo>
                    <a:cubicBezTo>
                      <a:pt x="115093" y="230188"/>
                      <a:pt x="42862" y="318294"/>
                      <a:pt x="21431" y="323850"/>
                    </a:cubicBezTo>
                    <a:cubicBezTo>
                      <a:pt x="0" y="329406"/>
                      <a:pt x="30956" y="297656"/>
                      <a:pt x="30956" y="261937"/>
                    </a:cubicBezTo>
                    <a:cubicBezTo>
                      <a:pt x="30956" y="226218"/>
                      <a:pt x="19050" y="141287"/>
                      <a:pt x="21431" y="109537"/>
                    </a:cubicBezTo>
                    <a:cubicBezTo>
                      <a:pt x="23812" y="77787"/>
                      <a:pt x="32543" y="84137"/>
                      <a:pt x="45243" y="71437"/>
                    </a:cubicBezTo>
                    <a:cubicBezTo>
                      <a:pt x="57943" y="58737"/>
                      <a:pt x="84931" y="0"/>
                      <a:pt x="97631" y="952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4" name="รูปแบบอิสระ 13"/>
              <p:cNvSpPr/>
              <p:nvPr/>
            </p:nvSpPr>
            <p:spPr>
              <a:xfrm rot="438688">
                <a:off x="1207318" y="3302785"/>
                <a:ext cx="221456" cy="288925"/>
              </a:xfrm>
              <a:custGeom>
                <a:avLst/>
                <a:gdLst>
                  <a:gd name="connsiteX0" fmla="*/ 83344 w 221456"/>
                  <a:gd name="connsiteY0" fmla="*/ 11906 h 288925"/>
                  <a:gd name="connsiteX1" fmla="*/ 64294 w 221456"/>
                  <a:gd name="connsiteY1" fmla="*/ 145256 h 288925"/>
                  <a:gd name="connsiteX2" fmla="*/ 7144 w 221456"/>
                  <a:gd name="connsiteY2" fmla="*/ 211931 h 288925"/>
                  <a:gd name="connsiteX3" fmla="*/ 21431 w 221456"/>
                  <a:gd name="connsiteY3" fmla="*/ 288131 h 288925"/>
                  <a:gd name="connsiteX4" fmla="*/ 40481 w 221456"/>
                  <a:gd name="connsiteY4" fmla="*/ 216693 h 288925"/>
                  <a:gd name="connsiteX5" fmla="*/ 116681 w 221456"/>
                  <a:gd name="connsiteY5" fmla="*/ 197643 h 288925"/>
                  <a:gd name="connsiteX6" fmla="*/ 211931 w 221456"/>
                  <a:gd name="connsiteY6" fmla="*/ 240506 h 288925"/>
                  <a:gd name="connsiteX7" fmla="*/ 173831 w 221456"/>
                  <a:gd name="connsiteY7" fmla="*/ 197643 h 288925"/>
                  <a:gd name="connsiteX8" fmla="*/ 140494 w 221456"/>
                  <a:gd name="connsiteY8" fmla="*/ 73818 h 288925"/>
                  <a:gd name="connsiteX9" fmla="*/ 83344 w 221456"/>
                  <a:gd name="connsiteY9" fmla="*/ 11906 h 288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1456" h="288925">
                    <a:moveTo>
                      <a:pt x="83344" y="11906"/>
                    </a:moveTo>
                    <a:cubicBezTo>
                      <a:pt x="70644" y="23812"/>
                      <a:pt x="76994" y="111919"/>
                      <a:pt x="64294" y="145256"/>
                    </a:cubicBezTo>
                    <a:cubicBezTo>
                      <a:pt x="51594" y="178594"/>
                      <a:pt x="14288" y="188119"/>
                      <a:pt x="7144" y="211931"/>
                    </a:cubicBezTo>
                    <a:cubicBezTo>
                      <a:pt x="0" y="235743"/>
                      <a:pt x="15875" y="287337"/>
                      <a:pt x="21431" y="288131"/>
                    </a:cubicBezTo>
                    <a:cubicBezTo>
                      <a:pt x="26987" y="288925"/>
                      <a:pt x="24606" y="231774"/>
                      <a:pt x="40481" y="216693"/>
                    </a:cubicBezTo>
                    <a:cubicBezTo>
                      <a:pt x="56356" y="201612"/>
                      <a:pt x="88106" y="193674"/>
                      <a:pt x="116681" y="197643"/>
                    </a:cubicBezTo>
                    <a:cubicBezTo>
                      <a:pt x="145256" y="201612"/>
                      <a:pt x="202406" y="240506"/>
                      <a:pt x="211931" y="240506"/>
                    </a:cubicBezTo>
                    <a:cubicBezTo>
                      <a:pt x="221456" y="240506"/>
                      <a:pt x="185737" y="225424"/>
                      <a:pt x="173831" y="197643"/>
                    </a:cubicBezTo>
                    <a:cubicBezTo>
                      <a:pt x="161925" y="169862"/>
                      <a:pt x="155575" y="102393"/>
                      <a:pt x="140494" y="73818"/>
                    </a:cubicBezTo>
                    <a:cubicBezTo>
                      <a:pt x="125413" y="45243"/>
                      <a:pt x="96044" y="0"/>
                      <a:pt x="83344" y="1190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5" name="กลุ่ม 14"/>
            <p:cNvGrpSpPr/>
            <p:nvPr/>
          </p:nvGrpSpPr>
          <p:grpSpPr>
            <a:xfrm>
              <a:off x="5820932" y="3171800"/>
              <a:ext cx="332556" cy="493077"/>
              <a:chOff x="5140960" y="1878330"/>
              <a:chExt cx="660400" cy="979166"/>
            </a:xfrm>
          </p:grpSpPr>
          <p:sp>
            <p:nvSpPr>
              <p:cNvPr id="16" name="รูปแบบอิสระ 15"/>
              <p:cNvSpPr/>
              <p:nvPr/>
            </p:nvSpPr>
            <p:spPr>
              <a:xfrm>
                <a:off x="5386070" y="1878330"/>
                <a:ext cx="143510" cy="189230"/>
              </a:xfrm>
              <a:custGeom>
                <a:avLst/>
                <a:gdLst>
                  <a:gd name="connsiteX0" fmla="*/ 138430 w 143510"/>
                  <a:gd name="connsiteY0" fmla="*/ 125730 h 189230"/>
                  <a:gd name="connsiteX1" fmla="*/ 100330 w 143510"/>
                  <a:gd name="connsiteY1" fmla="*/ 19050 h 189230"/>
                  <a:gd name="connsiteX2" fmla="*/ 1270 w 143510"/>
                  <a:gd name="connsiteY2" fmla="*/ 11430 h 189230"/>
                  <a:gd name="connsiteX3" fmla="*/ 92710 w 143510"/>
                  <a:gd name="connsiteY3" fmla="*/ 34290 h 189230"/>
                  <a:gd name="connsiteX4" fmla="*/ 69850 w 143510"/>
                  <a:gd name="connsiteY4" fmla="*/ 171450 h 189230"/>
                  <a:gd name="connsiteX5" fmla="*/ 138430 w 143510"/>
                  <a:gd name="connsiteY5" fmla="*/ 125730 h 189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3510" h="189230">
                    <a:moveTo>
                      <a:pt x="138430" y="125730"/>
                    </a:moveTo>
                    <a:cubicBezTo>
                      <a:pt x="143510" y="100330"/>
                      <a:pt x="123190" y="38100"/>
                      <a:pt x="100330" y="19050"/>
                    </a:cubicBezTo>
                    <a:cubicBezTo>
                      <a:pt x="77470" y="0"/>
                      <a:pt x="2540" y="8890"/>
                      <a:pt x="1270" y="11430"/>
                    </a:cubicBezTo>
                    <a:cubicBezTo>
                      <a:pt x="0" y="13970"/>
                      <a:pt x="81280" y="7620"/>
                      <a:pt x="92710" y="34290"/>
                    </a:cubicBezTo>
                    <a:cubicBezTo>
                      <a:pt x="104140" y="60960"/>
                      <a:pt x="60960" y="153670"/>
                      <a:pt x="69850" y="171450"/>
                    </a:cubicBezTo>
                    <a:cubicBezTo>
                      <a:pt x="78740" y="189230"/>
                      <a:pt x="133350" y="151130"/>
                      <a:pt x="138430" y="125730"/>
                    </a:cubicBezTo>
                    <a:close/>
                  </a:path>
                </a:pathLst>
              </a:cu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7" name="รูปแบบอิสระ 16"/>
              <p:cNvSpPr/>
              <p:nvPr/>
            </p:nvSpPr>
            <p:spPr>
              <a:xfrm>
                <a:off x="5466080" y="1931670"/>
                <a:ext cx="228600" cy="234950"/>
              </a:xfrm>
              <a:custGeom>
                <a:avLst/>
                <a:gdLst>
                  <a:gd name="connsiteX0" fmla="*/ 5080 w 228600"/>
                  <a:gd name="connsiteY0" fmla="*/ 125730 h 234950"/>
                  <a:gd name="connsiteX1" fmla="*/ 96520 w 228600"/>
                  <a:gd name="connsiteY1" fmla="*/ 34290 h 234950"/>
                  <a:gd name="connsiteX2" fmla="*/ 226060 w 228600"/>
                  <a:gd name="connsiteY2" fmla="*/ 3810 h 234950"/>
                  <a:gd name="connsiteX3" fmla="*/ 111760 w 228600"/>
                  <a:gd name="connsiteY3" fmla="*/ 57150 h 234950"/>
                  <a:gd name="connsiteX4" fmla="*/ 66040 w 228600"/>
                  <a:gd name="connsiteY4" fmla="*/ 224790 h 234950"/>
                  <a:gd name="connsiteX5" fmla="*/ 5080 w 228600"/>
                  <a:gd name="connsiteY5" fmla="*/ 12573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8600" h="234950">
                    <a:moveTo>
                      <a:pt x="5080" y="125730"/>
                    </a:moveTo>
                    <a:cubicBezTo>
                      <a:pt x="10160" y="93980"/>
                      <a:pt x="59690" y="54610"/>
                      <a:pt x="96520" y="34290"/>
                    </a:cubicBezTo>
                    <a:cubicBezTo>
                      <a:pt x="133350" y="13970"/>
                      <a:pt x="223520" y="0"/>
                      <a:pt x="226060" y="3810"/>
                    </a:cubicBezTo>
                    <a:cubicBezTo>
                      <a:pt x="228600" y="7620"/>
                      <a:pt x="138430" y="20320"/>
                      <a:pt x="111760" y="57150"/>
                    </a:cubicBezTo>
                    <a:cubicBezTo>
                      <a:pt x="85090" y="93980"/>
                      <a:pt x="83820" y="214630"/>
                      <a:pt x="66040" y="224790"/>
                    </a:cubicBezTo>
                    <a:cubicBezTo>
                      <a:pt x="48260" y="234950"/>
                      <a:pt x="0" y="157480"/>
                      <a:pt x="5080" y="125730"/>
                    </a:cubicBezTo>
                    <a:close/>
                  </a:path>
                </a:pathLst>
              </a:cu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8" name="รูปแบบอิสระ 17"/>
              <p:cNvSpPr/>
              <p:nvPr/>
            </p:nvSpPr>
            <p:spPr>
              <a:xfrm>
                <a:off x="5220970" y="1979930"/>
                <a:ext cx="336550" cy="229870"/>
              </a:xfrm>
              <a:custGeom>
                <a:avLst/>
                <a:gdLst>
                  <a:gd name="connsiteX0" fmla="*/ 334010 w 336550"/>
                  <a:gd name="connsiteY0" fmla="*/ 146050 h 229870"/>
                  <a:gd name="connsiteX1" fmla="*/ 204470 w 336550"/>
                  <a:gd name="connsiteY1" fmla="*/ 16510 h 229870"/>
                  <a:gd name="connsiteX2" fmla="*/ 6350 w 336550"/>
                  <a:gd name="connsiteY2" fmla="*/ 46990 h 229870"/>
                  <a:gd name="connsiteX3" fmla="*/ 166370 w 336550"/>
                  <a:gd name="connsiteY3" fmla="*/ 62230 h 229870"/>
                  <a:gd name="connsiteX4" fmla="*/ 189230 w 336550"/>
                  <a:gd name="connsiteY4" fmla="*/ 214630 h 229870"/>
                  <a:gd name="connsiteX5" fmla="*/ 334010 w 336550"/>
                  <a:gd name="connsiteY5" fmla="*/ 146050 h 229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6550" h="229870">
                    <a:moveTo>
                      <a:pt x="334010" y="146050"/>
                    </a:moveTo>
                    <a:cubicBezTo>
                      <a:pt x="336550" y="113030"/>
                      <a:pt x="259080" y="33020"/>
                      <a:pt x="204470" y="16510"/>
                    </a:cubicBezTo>
                    <a:cubicBezTo>
                      <a:pt x="149860" y="0"/>
                      <a:pt x="12700" y="39370"/>
                      <a:pt x="6350" y="46990"/>
                    </a:cubicBezTo>
                    <a:cubicBezTo>
                      <a:pt x="0" y="54610"/>
                      <a:pt x="135890" y="34290"/>
                      <a:pt x="166370" y="62230"/>
                    </a:cubicBezTo>
                    <a:cubicBezTo>
                      <a:pt x="196850" y="90170"/>
                      <a:pt x="162560" y="199390"/>
                      <a:pt x="189230" y="214630"/>
                    </a:cubicBezTo>
                    <a:cubicBezTo>
                      <a:pt x="215900" y="229870"/>
                      <a:pt x="331470" y="179070"/>
                      <a:pt x="334010" y="146050"/>
                    </a:cubicBezTo>
                    <a:close/>
                  </a:path>
                </a:pathLst>
              </a:cu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9" name="รูปแบบอิสระ 18"/>
              <p:cNvSpPr/>
              <p:nvPr/>
            </p:nvSpPr>
            <p:spPr>
              <a:xfrm>
                <a:off x="5140960" y="2091690"/>
                <a:ext cx="335280" cy="214630"/>
              </a:xfrm>
              <a:custGeom>
                <a:avLst/>
                <a:gdLst>
                  <a:gd name="connsiteX0" fmla="*/ 246380 w 335280"/>
                  <a:gd name="connsiteY0" fmla="*/ 201930 h 214630"/>
                  <a:gd name="connsiteX1" fmla="*/ 185420 w 335280"/>
                  <a:gd name="connsiteY1" fmla="*/ 72390 h 214630"/>
                  <a:gd name="connsiteX2" fmla="*/ 2540 w 335280"/>
                  <a:gd name="connsiteY2" fmla="*/ 125730 h 214630"/>
                  <a:gd name="connsiteX3" fmla="*/ 200660 w 335280"/>
                  <a:gd name="connsiteY3" fmla="*/ 3810 h 214630"/>
                  <a:gd name="connsiteX4" fmla="*/ 330200 w 335280"/>
                  <a:gd name="connsiteY4" fmla="*/ 148590 h 214630"/>
                  <a:gd name="connsiteX5" fmla="*/ 246380 w 335280"/>
                  <a:gd name="connsiteY5" fmla="*/ 201930 h 214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5280" h="214630">
                    <a:moveTo>
                      <a:pt x="246380" y="201930"/>
                    </a:moveTo>
                    <a:cubicBezTo>
                      <a:pt x="222250" y="189230"/>
                      <a:pt x="226060" y="85090"/>
                      <a:pt x="185420" y="72390"/>
                    </a:cubicBezTo>
                    <a:cubicBezTo>
                      <a:pt x="144780" y="59690"/>
                      <a:pt x="0" y="137160"/>
                      <a:pt x="2540" y="125730"/>
                    </a:cubicBezTo>
                    <a:cubicBezTo>
                      <a:pt x="5080" y="114300"/>
                      <a:pt x="146050" y="0"/>
                      <a:pt x="200660" y="3810"/>
                    </a:cubicBezTo>
                    <a:cubicBezTo>
                      <a:pt x="255270" y="7620"/>
                      <a:pt x="325120" y="118110"/>
                      <a:pt x="330200" y="148590"/>
                    </a:cubicBezTo>
                    <a:cubicBezTo>
                      <a:pt x="335280" y="179070"/>
                      <a:pt x="270510" y="214630"/>
                      <a:pt x="246380" y="201930"/>
                    </a:cubicBezTo>
                    <a:close/>
                  </a:path>
                </a:pathLst>
              </a:cu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0" name="รูปแบบอิสระ 19"/>
              <p:cNvSpPr/>
              <p:nvPr/>
            </p:nvSpPr>
            <p:spPr>
              <a:xfrm>
                <a:off x="5415280" y="2044700"/>
                <a:ext cx="386080" cy="274320"/>
              </a:xfrm>
              <a:custGeom>
                <a:avLst/>
                <a:gdLst>
                  <a:gd name="connsiteX0" fmla="*/ 17780 w 386080"/>
                  <a:gd name="connsiteY0" fmla="*/ 149860 h 274320"/>
                  <a:gd name="connsiteX1" fmla="*/ 231140 w 386080"/>
                  <a:gd name="connsiteY1" fmla="*/ 12700 h 274320"/>
                  <a:gd name="connsiteX2" fmla="*/ 383540 w 386080"/>
                  <a:gd name="connsiteY2" fmla="*/ 73660 h 274320"/>
                  <a:gd name="connsiteX3" fmla="*/ 246380 w 386080"/>
                  <a:gd name="connsiteY3" fmla="*/ 43180 h 274320"/>
                  <a:gd name="connsiteX4" fmla="*/ 124460 w 386080"/>
                  <a:gd name="connsiteY4" fmla="*/ 256540 h 274320"/>
                  <a:gd name="connsiteX5" fmla="*/ 17780 w 386080"/>
                  <a:gd name="connsiteY5" fmla="*/ 149860 h 274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6080" h="274320">
                    <a:moveTo>
                      <a:pt x="17780" y="149860"/>
                    </a:moveTo>
                    <a:cubicBezTo>
                      <a:pt x="35560" y="109220"/>
                      <a:pt x="170180" y="25400"/>
                      <a:pt x="231140" y="12700"/>
                    </a:cubicBezTo>
                    <a:cubicBezTo>
                      <a:pt x="292100" y="0"/>
                      <a:pt x="381000" y="68580"/>
                      <a:pt x="383540" y="73660"/>
                    </a:cubicBezTo>
                    <a:cubicBezTo>
                      <a:pt x="386080" y="78740"/>
                      <a:pt x="289560" y="12700"/>
                      <a:pt x="246380" y="43180"/>
                    </a:cubicBezTo>
                    <a:cubicBezTo>
                      <a:pt x="203200" y="73660"/>
                      <a:pt x="165100" y="238760"/>
                      <a:pt x="124460" y="256540"/>
                    </a:cubicBezTo>
                    <a:cubicBezTo>
                      <a:pt x="83820" y="274320"/>
                      <a:pt x="0" y="190500"/>
                      <a:pt x="17780" y="149860"/>
                    </a:cubicBezTo>
                    <a:close/>
                  </a:path>
                </a:pathLst>
              </a:cu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1" name="วงรี 20"/>
              <p:cNvSpPr/>
              <p:nvPr/>
            </p:nvSpPr>
            <p:spPr>
              <a:xfrm>
                <a:off x="5214942" y="2214554"/>
                <a:ext cx="571504" cy="642942"/>
              </a:xfrm>
              <a:prstGeom prst="ellipse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22" name="กลุ่ม 21"/>
            <p:cNvGrpSpPr/>
            <p:nvPr/>
          </p:nvGrpSpPr>
          <p:grpSpPr>
            <a:xfrm>
              <a:off x="6286512" y="2681914"/>
              <a:ext cx="598601" cy="434088"/>
              <a:chOff x="7766828" y="2888850"/>
              <a:chExt cx="705451" cy="511573"/>
            </a:xfrm>
          </p:grpSpPr>
          <p:grpSp>
            <p:nvGrpSpPr>
              <p:cNvPr id="23" name="กลุ่ม 41"/>
              <p:cNvGrpSpPr/>
              <p:nvPr/>
            </p:nvGrpSpPr>
            <p:grpSpPr>
              <a:xfrm rot="934316">
                <a:off x="7766828" y="2888850"/>
                <a:ext cx="685569" cy="456508"/>
                <a:chOff x="7786710" y="2943915"/>
                <a:chExt cx="685569" cy="456508"/>
              </a:xfrm>
            </p:grpSpPr>
            <p:sp>
              <p:nvSpPr>
                <p:cNvPr id="28" name="รูปแบบอิสระ 27"/>
                <p:cNvSpPr/>
                <p:nvPr/>
              </p:nvSpPr>
              <p:spPr>
                <a:xfrm>
                  <a:off x="7788281" y="3071810"/>
                  <a:ext cx="580628" cy="328613"/>
                </a:xfrm>
                <a:custGeom>
                  <a:avLst/>
                  <a:gdLst>
                    <a:gd name="connsiteX0" fmla="*/ 527050 w 580628"/>
                    <a:gd name="connsiteY0" fmla="*/ 8334 h 328613"/>
                    <a:gd name="connsiteX1" fmla="*/ 491331 w 580628"/>
                    <a:gd name="connsiteY1" fmla="*/ 84534 h 328613"/>
                    <a:gd name="connsiteX2" fmla="*/ 412750 w 580628"/>
                    <a:gd name="connsiteY2" fmla="*/ 134541 h 328613"/>
                    <a:gd name="connsiteX3" fmla="*/ 315118 w 580628"/>
                    <a:gd name="connsiteY3" fmla="*/ 158353 h 328613"/>
                    <a:gd name="connsiteX4" fmla="*/ 50800 w 580628"/>
                    <a:gd name="connsiteY4" fmla="*/ 175022 h 328613"/>
                    <a:gd name="connsiteX5" fmla="*/ 10318 w 580628"/>
                    <a:gd name="connsiteY5" fmla="*/ 251222 h 328613"/>
                    <a:gd name="connsiteX6" fmla="*/ 76993 w 580628"/>
                    <a:gd name="connsiteY6" fmla="*/ 308372 h 328613"/>
                    <a:gd name="connsiteX7" fmla="*/ 177006 w 580628"/>
                    <a:gd name="connsiteY7" fmla="*/ 327422 h 328613"/>
                    <a:gd name="connsiteX8" fmla="*/ 305593 w 580628"/>
                    <a:gd name="connsiteY8" fmla="*/ 315516 h 328613"/>
                    <a:gd name="connsiteX9" fmla="*/ 422275 w 580628"/>
                    <a:gd name="connsiteY9" fmla="*/ 282178 h 328613"/>
                    <a:gd name="connsiteX10" fmla="*/ 536575 w 580628"/>
                    <a:gd name="connsiteY10" fmla="*/ 220266 h 328613"/>
                    <a:gd name="connsiteX11" fmla="*/ 538956 w 580628"/>
                    <a:gd name="connsiteY11" fmla="*/ 110728 h 328613"/>
                    <a:gd name="connsiteX12" fmla="*/ 574675 w 580628"/>
                    <a:gd name="connsiteY12" fmla="*/ 34528 h 328613"/>
                    <a:gd name="connsiteX13" fmla="*/ 527050 w 580628"/>
                    <a:gd name="connsiteY13" fmla="*/ 8334 h 3286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80628" h="328613">
                      <a:moveTo>
                        <a:pt x="527050" y="8334"/>
                      </a:moveTo>
                      <a:cubicBezTo>
                        <a:pt x="513159" y="16668"/>
                        <a:pt x="510381" y="63500"/>
                        <a:pt x="491331" y="84534"/>
                      </a:cubicBezTo>
                      <a:cubicBezTo>
                        <a:pt x="472281" y="105568"/>
                        <a:pt x="442119" y="122238"/>
                        <a:pt x="412750" y="134541"/>
                      </a:cubicBezTo>
                      <a:cubicBezTo>
                        <a:pt x="383381" y="146844"/>
                        <a:pt x="375443" y="151606"/>
                        <a:pt x="315118" y="158353"/>
                      </a:cubicBezTo>
                      <a:cubicBezTo>
                        <a:pt x="254793" y="165100"/>
                        <a:pt x="101600" y="159544"/>
                        <a:pt x="50800" y="175022"/>
                      </a:cubicBezTo>
                      <a:cubicBezTo>
                        <a:pt x="0" y="190500"/>
                        <a:pt x="5952" y="228997"/>
                        <a:pt x="10318" y="251222"/>
                      </a:cubicBezTo>
                      <a:cubicBezTo>
                        <a:pt x="14684" y="273447"/>
                        <a:pt x="49212" y="295672"/>
                        <a:pt x="76993" y="308372"/>
                      </a:cubicBezTo>
                      <a:cubicBezTo>
                        <a:pt x="104774" y="321072"/>
                        <a:pt x="138906" y="326231"/>
                        <a:pt x="177006" y="327422"/>
                      </a:cubicBezTo>
                      <a:cubicBezTo>
                        <a:pt x="215106" y="328613"/>
                        <a:pt x="264715" y="323057"/>
                        <a:pt x="305593" y="315516"/>
                      </a:cubicBezTo>
                      <a:cubicBezTo>
                        <a:pt x="346471" y="307975"/>
                        <a:pt x="383778" y="298053"/>
                        <a:pt x="422275" y="282178"/>
                      </a:cubicBezTo>
                      <a:cubicBezTo>
                        <a:pt x="460772" y="266303"/>
                        <a:pt x="517128" y="248841"/>
                        <a:pt x="536575" y="220266"/>
                      </a:cubicBezTo>
                      <a:cubicBezTo>
                        <a:pt x="556022" y="191691"/>
                        <a:pt x="532606" y="141684"/>
                        <a:pt x="538956" y="110728"/>
                      </a:cubicBezTo>
                      <a:cubicBezTo>
                        <a:pt x="545306" y="79772"/>
                        <a:pt x="568722" y="50800"/>
                        <a:pt x="574675" y="34528"/>
                      </a:cubicBezTo>
                      <a:cubicBezTo>
                        <a:pt x="580628" y="18256"/>
                        <a:pt x="540941" y="0"/>
                        <a:pt x="527050" y="8334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9" name="รูปแบบอิสระ 28"/>
                <p:cNvSpPr/>
                <p:nvPr/>
              </p:nvSpPr>
              <p:spPr>
                <a:xfrm flipV="1">
                  <a:off x="7786710" y="3289262"/>
                  <a:ext cx="45719" cy="45719"/>
                </a:xfrm>
                <a:custGeom>
                  <a:avLst/>
                  <a:gdLst>
                    <a:gd name="connsiteX0" fmla="*/ 82550 w 97631"/>
                    <a:gd name="connsiteY0" fmla="*/ 3572 h 126206"/>
                    <a:gd name="connsiteX1" fmla="*/ 3969 w 97631"/>
                    <a:gd name="connsiteY1" fmla="*/ 82153 h 126206"/>
                    <a:gd name="connsiteX2" fmla="*/ 58737 w 97631"/>
                    <a:gd name="connsiteY2" fmla="*/ 122634 h 126206"/>
                    <a:gd name="connsiteX3" fmla="*/ 94456 w 97631"/>
                    <a:gd name="connsiteY3" fmla="*/ 60722 h 126206"/>
                    <a:gd name="connsiteX4" fmla="*/ 82550 w 97631"/>
                    <a:gd name="connsiteY4" fmla="*/ 3572 h 1262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7631" h="126206">
                      <a:moveTo>
                        <a:pt x="82550" y="3572"/>
                      </a:moveTo>
                      <a:cubicBezTo>
                        <a:pt x="67469" y="7144"/>
                        <a:pt x="7938" y="62309"/>
                        <a:pt x="3969" y="82153"/>
                      </a:cubicBezTo>
                      <a:cubicBezTo>
                        <a:pt x="0" y="101997"/>
                        <a:pt x="43656" y="126206"/>
                        <a:pt x="58737" y="122634"/>
                      </a:cubicBezTo>
                      <a:cubicBezTo>
                        <a:pt x="73818" y="119062"/>
                        <a:pt x="91678" y="80566"/>
                        <a:pt x="94456" y="60722"/>
                      </a:cubicBezTo>
                      <a:cubicBezTo>
                        <a:pt x="97234" y="40878"/>
                        <a:pt x="97631" y="0"/>
                        <a:pt x="82550" y="3572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0" name="ส่วนโค้ง 29"/>
                <p:cNvSpPr/>
                <p:nvPr/>
              </p:nvSpPr>
              <p:spPr>
                <a:xfrm rot="8571854">
                  <a:off x="7829337" y="2943915"/>
                  <a:ext cx="642942" cy="357190"/>
                </a:xfrm>
                <a:prstGeom prst="arc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4" name="กลุ่ม 40"/>
              <p:cNvGrpSpPr/>
              <p:nvPr/>
            </p:nvGrpSpPr>
            <p:grpSpPr>
              <a:xfrm>
                <a:off x="7786710" y="2943915"/>
                <a:ext cx="685569" cy="456508"/>
                <a:chOff x="7786710" y="2943915"/>
                <a:chExt cx="685569" cy="456508"/>
              </a:xfrm>
            </p:grpSpPr>
            <p:sp>
              <p:nvSpPr>
                <p:cNvPr id="25" name="รูปแบบอิสระ 24"/>
                <p:cNvSpPr/>
                <p:nvPr/>
              </p:nvSpPr>
              <p:spPr>
                <a:xfrm>
                  <a:off x="7788281" y="3071810"/>
                  <a:ext cx="580628" cy="328613"/>
                </a:xfrm>
                <a:custGeom>
                  <a:avLst/>
                  <a:gdLst>
                    <a:gd name="connsiteX0" fmla="*/ 527050 w 580628"/>
                    <a:gd name="connsiteY0" fmla="*/ 8334 h 328613"/>
                    <a:gd name="connsiteX1" fmla="*/ 491331 w 580628"/>
                    <a:gd name="connsiteY1" fmla="*/ 84534 h 328613"/>
                    <a:gd name="connsiteX2" fmla="*/ 412750 w 580628"/>
                    <a:gd name="connsiteY2" fmla="*/ 134541 h 328613"/>
                    <a:gd name="connsiteX3" fmla="*/ 315118 w 580628"/>
                    <a:gd name="connsiteY3" fmla="*/ 158353 h 328613"/>
                    <a:gd name="connsiteX4" fmla="*/ 50800 w 580628"/>
                    <a:gd name="connsiteY4" fmla="*/ 175022 h 328613"/>
                    <a:gd name="connsiteX5" fmla="*/ 10318 w 580628"/>
                    <a:gd name="connsiteY5" fmla="*/ 251222 h 328613"/>
                    <a:gd name="connsiteX6" fmla="*/ 76993 w 580628"/>
                    <a:gd name="connsiteY6" fmla="*/ 308372 h 328613"/>
                    <a:gd name="connsiteX7" fmla="*/ 177006 w 580628"/>
                    <a:gd name="connsiteY7" fmla="*/ 327422 h 328613"/>
                    <a:gd name="connsiteX8" fmla="*/ 305593 w 580628"/>
                    <a:gd name="connsiteY8" fmla="*/ 315516 h 328613"/>
                    <a:gd name="connsiteX9" fmla="*/ 422275 w 580628"/>
                    <a:gd name="connsiteY9" fmla="*/ 282178 h 328613"/>
                    <a:gd name="connsiteX10" fmla="*/ 536575 w 580628"/>
                    <a:gd name="connsiteY10" fmla="*/ 220266 h 328613"/>
                    <a:gd name="connsiteX11" fmla="*/ 538956 w 580628"/>
                    <a:gd name="connsiteY11" fmla="*/ 110728 h 328613"/>
                    <a:gd name="connsiteX12" fmla="*/ 574675 w 580628"/>
                    <a:gd name="connsiteY12" fmla="*/ 34528 h 328613"/>
                    <a:gd name="connsiteX13" fmla="*/ 527050 w 580628"/>
                    <a:gd name="connsiteY13" fmla="*/ 8334 h 3286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580628" h="328613">
                      <a:moveTo>
                        <a:pt x="527050" y="8334"/>
                      </a:moveTo>
                      <a:cubicBezTo>
                        <a:pt x="513159" y="16668"/>
                        <a:pt x="510381" y="63500"/>
                        <a:pt x="491331" y="84534"/>
                      </a:cubicBezTo>
                      <a:cubicBezTo>
                        <a:pt x="472281" y="105568"/>
                        <a:pt x="442119" y="122238"/>
                        <a:pt x="412750" y="134541"/>
                      </a:cubicBezTo>
                      <a:cubicBezTo>
                        <a:pt x="383381" y="146844"/>
                        <a:pt x="375443" y="151606"/>
                        <a:pt x="315118" y="158353"/>
                      </a:cubicBezTo>
                      <a:cubicBezTo>
                        <a:pt x="254793" y="165100"/>
                        <a:pt x="101600" y="159544"/>
                        <a:pt x="50800" y="175022"/>
                      </a:cubicBezTo>
                      <a:cubicBezTo>
                        <a:pt x="0" y="190500"/>
                        <a:pt x="5952" y="228997"/>
                        <a:pt x="10318" y="251222"/>
                      </a:cubicBezTo>
                      <a:cubicBezTo>
                        <a:pt x="14684" y="273447"/>
                        <a:pt x="49212" y="295672"/>
                        <a:pt x="76993" y="308372"/>
                      </a:cubicBezTo>
                      <a:cubicBezTo>
                        <a:pt x="104774" y="321072"/>
                        <a:pt x="138906" y="326231"/>
                        <a:pt x="177006" y="327422"/>
                      </a:cubicBezTo>
                      <a:cubicBezTo>
                        <a:pt x="215106" y="328613"/>
                        <a:pt x="264715" y="323057"/>
                        <a:pt x="305593" y="315516"/>
                      </a:cubicBezTo>
                      <a:cubicBezTo>
                        <a:pt x="346471" y="307975"/>
                        <a:pt x="383778" y="298053"/>
                        <a:pt x="422275" y="282178"/>
                      </a:cubicBezTo>
                      <a:cubicBezTo>
                        <a:pt x="460772" y="266303"/>
                        <a:pt x="517128" y="248841"/>
                        <a:pt x="536575" y="220266"/>
                      </a:cubicBezTo>
                      <a:cubicBezTo>
                        <a:pt x="556022" y="191691"/>
                        <a:pt x="532606" y="141684"/>
                        <a:pt x="538956" y="110728"/>
                      </a:cubicBezTo>
                      <a:cubicBezTo>
                        <a:pt x="545306" y="79772"/>
                        <a:pt x="568722" y="50800"/>
                        <a:pt x="574675" y="34528"/>
                      </a:cubicBezTo>
                      <a:cubicBezTo>
                        <a:pt x="580628" y="18256"/>
                        <a:pt x="540941" y="0"/>
                        <a:pt x="527050" y="8334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" name="รูปแบบอิสระ 25"/>
                <p:cNvSpPr/>
                <p:nvPr/>
              </p:nvSpPr>
              <p:spPr>
                <a:xfrm flipV="1">
                  <a:off x="7786710" y="3289262"/>
                  <a:ext cx="45719" cy="45719"/>
                </a:xfrm>
                <a:custGeom>
                  <a:avLst/>
                  <a:gdLst>
                    <a:gd name="connsiteX0" fmla="*/ 82550 w 97631"/>
                    <a:gd name="connsiteY0" fmla="*/ 3572 h 126206"/>
                    <a:gd name="connsiteX1" fmla="*/ 3969 w 97631"/>
                    <a:gd name="connsiteY1" fmla="*/ 82153 h 126206"/>
                    <a:gd name="connsiteX2" fmla="*/ 58737 w 97631"/>
                    <a:gd name="connsiteY2" fmla="*/ 122634 h 126206"/>
                    <a:gd name="connsiteX3" fmla="*/ 94456 w 97631"/>
                    <a:gd name="connsiteY3" fmla="*/ 60722 h 126206"/>
                    <a:gd name="connsiteX4" fmla="*/ 82550 w 97631"/>
                    <a:gd name="connsiteY4" fmla="*/ 3572 h 1262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7631" h="126206">
                      <a:moveTo>
                        <a:pt x="82550" y="3572"/>
                      </a:moveTo>
                      <a:cubicBezTo>
                        <a:pt x="67469" y="7144"/>
                        <a:pt x="7938" y="62309"/>
                        <a:pt x="3969" y="82153"/>
                      </a:cubicBezTo>
                      <a:cubicBezTo>
                        <a:pt x="0" y="101997"/>
                        <a:pt x="43656" y="126206"/>
                        <a:pt x="58737" y="122634"/>
                      </a:cubicBezTo>
                      <a:cubicBezTo>
                        <a:pt x="73818" y="119062"/>
                        <a:pt x="91678" y="80566"/>
                        <a:pt x="94456" y="60722"/>
                      </a:cubicBezTo>
                      <a:cubicBezTo>
                        <a:pt x="97234" y="40878"/>
                        <a:pt x="97631" y="0"/>
                        <a:pt x="82550" y="3572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7" name="ส่วนโค้ง 26"/>
                <p:cNvSpPr/>
                <p:nvPr/>
              </p:nvSpPr>
              <p:spPr>
                <a:xfrm rot="8571854">
                  <a:off x="7829337" y="2943915"/>
                  <a:ext cx="642942" cy="357190"/>
                </a:xfrm>
                <a:prstGeom prst="arc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  <p:grpSp>
          <p:nvGrpSpPr>
            <p:cNvPr id="31" name="กลุ่ม 30"/>
            <p:cNvGrpSpPr/>
            <p:nvPr/>
          </p:nvGrpSpPr>
          <p:grpSpPr>
            <a:xfrm>
              <a:off x="6353022" y="3371334"/>
              <a:ext cx="439719" cy="476661"/>
              <a:chOff x="8391525" y="4702981"/>
              <a:chExt cx="538193" cy="583407"/>
            </a:xfrm>
          </p:grpSpPr>
          <p:grpSp>
            <p:nvGrpSpPr>
              <p:cNvPr id="32" name="กลุ่ม 59"/>
              <p:cNvGrpSpPr/>
              <p:nvPr/>
            </p:nvGrpSpPr>
            <p:grpSpPr>
              <a:xfrm>
                <a:off x="8391525" y="4702981"/>
                <a:ext cx="538193" cy="583407"/>
                <a:chOff x="8391525" y="4702981"/>
                <a:chExt cx="538193" cy="583407"/>
              </a:xfrm>
            </p:grpSpPr>
            <p:sp>
              <p:nvSpPr>
                <p:cNvPr id="34" name="วงรี 33"/>
                <p:cNvSpPr/>
                <p:nvPr/>
              </p:nvSpPr>
              <p:spPr>
                <a:xfrm>
                  <a:off x="8786842" y="5143512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5" name="วงรี 34"/>
                <p:cNvSpPr/>
                <p:nvPr/>
              </p:nvSpPr>
              <p:spPr>
                <a:xfrm>
                  <a:off x="8765411" y="5014924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6" name="วงรี 35"/>
                <p:cNvSpPr/>
                <p:nvPr/>
              </p:nvSpPr>
              <p:spPr>
                <a:xfrm>
                  <a:off x="8643937" y="5100637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7" name="วงรี 36"/>
                <p:cNvSpPr/>
                <p:nvPr/>
              </p:nvSpPr>
              <p:spPr>
                <a:xfrm>
                  <a:off x="8503470" y="4798232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8" name="วงรี 37"/>
                <p:cNvSpPr/>
                <p:nvPr/>
              </p:nvSpPr>
              <p:spPr>
                <a:xfrm>
                  <a:off x="8636793" y="4969668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9" name="วงรี 38"/>
                <p:cNvSpPr/>
                <p:nvPr/>
              </p:nvSpPr>
              <p:spPr>
                <a:xfrm>
                  <a:off x="8396314" y="5007778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0" name="วงรี 39"/>
                <p:cNvSpPr/>
                <p:nvPr/>
              </p:nvSpPr>
              <p:spPr>
                <a:xfrm>
                  <a:off x="8620150" y="4702981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1" name="วงรี 40"/>
                <p:cNvSpPr/>
                <p:nvPr/>
              </p:nvSpPr>
              <p:spPr>
                <a:xfrm>
                  <a:off x="8524903" y="5053024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2" name="วงรี 41"/>
                <p:cNvSpPr/>
                <p:nvPr/>
              </p:nvSpPr>
              <p:spPr>
                <a:xfrm>
                  <a:off x="8391525" y="4883943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3" name="วงรี 42"/>
                <p:cNvSpPr/>
                <p:nvPr/>
              </p:nvSpPr>
              <p:spPr>
                <a:xfrm>
                  <a:off x="8727280" y="4752974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4" name="วงรี 43"/>
                <p:cNvSpPr/>
                <p:nvPr/>
              </p:nvSpPr>
              <p:spPr>
                <a:xfrm>
                  <a:off x="8520112" y="4924425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5" name="วงรี 44"/>
                <p:cNvSpPr/>
                <p:nvPr/>
              </p:nvSpPr>
              <p:spPr>
                <a:xfrm>
                  <a:off x="8620153" y="4831566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6" name="วงรี 45"/>
                <p:cNvSpPr/>
                <p:nvPr/>
              </p:nvSpPr>
              <p:spPr>
                <a:xfrm>
                  <a:off x="8746361" y="4872047"/>
                  <a:ext cx="142876" cy="142876"/>
                </a:xfrm>
                <a:prstGeom prst="ellipse">
                  <a:avLst/>
                </a:prstGeom>
                <a:solidFill>
                  <a:srgbClr val="CC0099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33" name="รูปแบบอิสระ 32"/>
              <p:cNvSpPr/>
              <p:nvPr/>
            </p:nvSpPr>
            <p:spPr>
              <a:xfrm>
                <a:off x="8483918" y="4714883"/>
                <a:ext cx="45719" cy="115085"/>
              </a:xfrm>
              <a:custGeom>
                <a:avLst/>
                <a:gdLst>
                  <a:gd name="connsiteX0" fmla="*/ 65087 w 69849"/>
                  <a:gd name="connsiteY0" fmla="*/ 230188 h 235744"/>
                  <a:gd name="connsiteX1" fmla="*/ 3175 w 69849"/>
                  <a:gd name="connsiteY1" fmla="*/ 115888 h 235744"/>
                  <a:gd name="connsiteX2" fmla="*/ 46037 w 69849"/>
                  <a:gd name="connsiteY2" fmla="*/ 15875 h 235744"/>
                  <a:gd name="connsiteX3" fmla="*/ 55562 w 69849"/>
                  <a:gd name="connsiteY3" fmla="*/ 20638 h 235744"/>
                  <a:gd name="connsiteX4" fmla="*/ 17462 w 69849"/>
                  <a:gd name="connsiteY4" fmla="*/ 87313 h 235744"/>
                  <a:gd name="connsiteX5" fmla="*/ 31750 w 69849"/>
                  <a:gd name="connsiteY5" fmla="*/ 149225 h 235744"/>
                  <a:gd name="connsiteX6" fmla="*/ 65087 w 69849"/>
                  <a:gd name="connsiteY6" fmla="*/ 230188 h 235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849" h="235744">
                    <a:moveTo>
                      <a:pt x="65087" y="230188"/>
                    </a:moveTo>
                    <a:cubicBezTo>
                      <a:pt x="60325" y="224632"/>
                      <a:pt x="6350" y="151607"/>
                      <a:pt x="3175" y="115888"/>
                    </a:cubicBezTo>
                    <a:cubicBezTo>
                      <a:pt x="0" y="80169"/>
                      <a:pt x="37306" y="31750"/>
                      <a:pt x="46037" y="15875"/>
                    </a:cubicBezTo>
                    <a:cubicBezTo>
                      <a:pt x="54768" y="0"/>
                      <a:pt x="60324" y="8732"/>
                      <a:pt x="55562" y="20638"/>
                    </a:cubicBezTo>
                    <a:cubicBezTo>
                      <a:pt x="50800" y="32544"/>
                      <a:pt x="21431" y="65882"/>
                      <a:pt x="17462" y="87313"/>
                    </a:cubicBezTo>
                    <a:cubicBezTo>
                      <a:pt x="13493" y="108744"/>
                      <a:pt x="20637" y="127794"/>
                      <a:pt x="31750" y="149225"/>
                    </a:cubicBezTo>
                    <a:cubicBezTo>
                      <a:pt x="42863" y="170656"/>
                      <a:pt x="69849" y="235744"/>
                      <a:pt x="65087" y="230188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47" name="คำบรรยายภาพแบบสี่เหลี่ยมมุมมน 46"/>
            <p:cNvSpPr/>
            <p:nvPr/>
          </p:nvSpPr>
          <p:spPr>
            <a:xfrm>
              <a:off x="3160483" y="3414566"/>
              <a:ext cx="1840144" cy="306467"/>
            </a:xfrm>
            <a:prstGeom prst="wedgeRoundRectCallout">
              <a:avLst>
                <a:gd name="adj1" fmla="val -21261"/>
                <a:gd name="adj2" fmla="val 182909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Trustable copy of object B</a:t>
              </a:r>
              <a:endParaRPr lang="th-TH" sz="1200" dirty="0" smtClean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8" name="คำบรรยายภาพแบบสี่เหลี่ยมมุมมน 47"/>
            <p:cNvSpPr/>
            <p:nvPr/>
          </p:nvSpPr>
          <p:spPr>
            <a:xfrm>
              <a:off x="2295837" y="3903424"/>
              <a:ext cx="997669" cy="285331"/>
            </a:xfrm>
            <a:prstGeom prst="wedgeRoundRectCallout">
              <a:avLst>
                <a:gd name="adj1" fmla="val -43979"/>
                <a:gd name="adj2" fmla="val 180445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Get object B</a:t>
              </a:r>
              <a:endParaRPr lang="th-TH" sz="1200" dirty="0" smtClean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9" name="คำบรรยายภาพแบบสี่เหลี่ยมมุมมน 48"/>
            <p:cNvSpPr/>
            <p:nvPr/>
          </p:nvSpPr>
          <p:spPr>
            <a:xfrm>
              <a:off x="1071538" y="5765739"/>
              <a:ext cx="2022434" cy="306467"/>
            </a:xfrm>
            <a:prstGeom prst="wedgeRoundRectCallout">
              <a:avLst>
                <a:gd name="adj1" fmla="val 20603"/>
                <a:gd name="adj2" fmla="val -299799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Untrusted</a:t>
              </a: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connection</a:t>
              </a:r>
              <a:endParaRPr lang="th-TH" sz="1200" dirty="0" smtClean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0" name="สี่เหลี่ยมมุมมน 49"/>
            <p:cNvSpPr/>
            <p:nvPr/>
          </p:nvSpPr>
          <p:spPr>
            <a:xfrm>
              <a:off x="6020466" y="3504356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51" name="สี่เหลี่ยมมุมมน 50"/>
            <p:cNvSpPr/>
            <p:nvPr/>
          </p:nvSpPr>
          <p:spPr>
            <a:xfrm>
              <a:off x="6685578" y="2972267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grpSp>
          <p:nvGrpSpPr>
            <p:cNvPr id="53" name="กลุ่ม 68"/>
            <p:cNvGrpSpPr/>
            <p:nvPr/>
          </p:nvGrpSpPr>
          <p:grpSpPr>
            <a:xfrm>
              <a:off x="6951627" y="3018721"/>
              <a:ext cx="532094" cy="485634"/>
              <a:chOff x="8215334" y="3624265"/>
              <a:chExt cx="681836" cy="622303"/>
            </a:xfrm>
          </p:grpSpPr>
          <p:sp>
            <p:nvSpPr>
              <p:cNvPr id="55" name="รูปแบบอิสระ 54"/>
              <p:cNvSpPr/>
              <p:nvPr/>
            </p:nvSpPr>
            <p:spPr>
              <a:xfrm>
                <a:off x="8215334" y="3786193"/>
                <a:ext cx="636588" cy="460375"/>
              </a:xfrm>
              <a:custGeom>
                <a:avLst/>
                <a:gdLst>
                  <a:gd name="connsiteX0" fmla="*/ 312738 w 636588"/>
                  <a:gd name="connsiteY0" fmla="*/ 72232 h 460375"/>
                  <a:gd name="connsiteX1" fmla="*/ 227013 w 636588"/>
                  <a:gd name="connsiteY1" fmla="*/ 794 h 460375"/>
                  <a:gd name="connsiteX2" fmla="*/ 65088 w 636588"/>
                  <a:gd name="connsiteY2" fmla="*/ 67469 h 460375"/>
                  <a:gd name="connsiteX3" fmla="*/ 3175 w 636588"/>
                  <a:gd name="connsiteY3" fmla="*/ 205582 h 460375"/>
                  <a:gd name="connsiteX4" fmla="*/ 46038 w 636588"/>
                  <a:gd name="connsiteY4" fmla="*/ 367507 h 460375"/>
                  <a:gd name="connsiteX5" fmla="*/ 184150 w 636588"/>
                  <a:gd name="connsiteY5" fmla="*/ 443707 h 460375"/>
                  <a:gd name="connsiteX6" fmla="*/ 327025 w 636588"/>
                  <a:gd name="connsiteY6" fmla="*/ 457994 h 460375"/>
                  <a:gd name="connsiteX7" fmla="*/ 517525 w 636588"/>
                  <a:gd name="connsiteY7" fmla="*/ 429419 h 460375"/>
                  <a:gd name="connsiteX8" fmla="*/ 603250 w 636588"/>
                  <a:gd name="connsiteY8" fmla="*/ 348457 h 460375"/>
                  <a:gd name="connsiteX9" fmla="*/ 636588 w 636588"/>
                  <a:gd name="connsiteY9" fmla="*/ 210344 h 460375"/>
                  <a:gd name="connsiteX10" fmla="*/ 603250 w 636588"/>
                  <a:gd name="connsiteY10" fmla="*/ 96044 h 460375"/>
                  <a:gd name="connsiteX11" fmla="*/ 536575 w 636588"/>
                  <a:gd name="connsiteY11" fmla="*/ 24607 h 460375"/>
                  <a:gd name="connsiteX12" fmla="*/ 455613 w 636588"/>
                  <a:gd name="connsiteY12" fmla="*/ 15082 h 460375"/>
                  <a:gd name="connsiteX13" fmla="*/ 312738 w 636588"/>
                  <a:gd name="connsiteY13" fmla="*/ 72232 h 460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36588" h="460375">
                    <a:moveTo>
                      <a:pt x="312738" y="72232"/>
                    </a:moveTo>
                    <a:cubicBezTo>
                      <a:pt x="274638" y="69851"/>
                      <a:pt x="268288" y="1588"/>
                      <a:pt x="227013" y="794"/>
                    </a:cubicBezTo>
                    <a:cubicBezTo>
                      <a:pt x="185738" y="0"/>
                      <a:pt x="102394" y="33338"/>
                      <a:pt x="65088" y="67469"/>
                    </a:cubicBezTo>
                    <a:cubicBezTo>
                      <a:pt x="27782" y="101600"/>
                      <a:pt x="6350" y="155576"/>
                      <a:pt x="3175" y="205582"/>
                    </a:cubicBezTo>
                    <a:cubicBezTo>
                      <a:pt x="0" y="255588"/>
                      <a:pt x="15876" y="327820"/>
                      <a:pt x="46038" y="367507"/>
                    </a:cubicBezTo>
                    <a:cubicBezTo>
                      <a:pt x="76201" y="407195"/>
                      <a:pt x="137319" y="428626"/>
                      <a:pt x="184150" y="443707"/>
                    </a:cubicBezTo>
                    <a:cubicBezTo>
                      <a:pt x="230981" y="458788"/>
                      <a:pt x="271463" y="460375"/>
                      <a:pt x="327025" y="457994"/>
                    </a:cubicBezTo>
                    <a:cubicBezTo>
                      <a:pt x="382587" y="455613"/>
                      <a:pt x="471488" y="447675"/>
                      <a:pt x="517525" y="429419"/>
                    </a:cubicBezTo>
                    <a:cubicBezTo>
                      <a:pt x="563563" y="411163"/>
                      <a:pt x="583406" y="384970"/>
                      <a:pt x="603250" y="348457"/>
                    </a:cubicBezTo>
                    <a:cubicBezTo>
                      <a:pt x="623094" y="311945"/>
                      <a:pt x="636588" y="252413"/>
                      <a:pt x="636588" y="210344"/>
                    </a:cubicBezTo>
                    <a:cubicBezTo>
                      <a:pt x="636588" y="168275"/>
                      <a:pt x="619919" y="127000"/>
                      <a:pt x="603250" y="96044"/>
                    </a:cubicBezTo>
                    <a:cubicBezTo>
                      <a:pt x="586581" y="65088"/>
                      <a:pt x="561181" y="38101"/>
                      <a:pt x="536575" y="24607"/>
                    </a:cubicBezTo>
                    <a:cubicBezTo>
                      <a:pt x="511969" y="11113"/>
                      <a:pt x="490538" y="5557"/>
                      <a:pt x="455613" y="15082"/>
                    </a:cubicBezTo>
                    <a:cubicBezTo>
                      <a:pt x="420688" y="24607"/>
                      <a:pt x="350838" y="74613"/>
                      <a:pt x="312738" y="72232"/>
                    </a:cubicBezTo>
                    <a:close/>
                  </a:path>
                </a:pathLst>
              </a:cu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6" name="รูปแบบอิสระ 55"/>
              <p:cNvSpPr/>
              <p:nvPr/>
            </p:nvSpPr>
            <p:spPr>
              <a:xfrm>
                <a:off x="8525694" y="3624265"/>
                <a:ext cx="66675" cy="239713"/>
              </a:xfrm>
              <a:custGeom>
                <a:avLst/>
                <a:gdLst>
                  <a:gd name="connsiteX0" fmla="*/ 7144 w 66675"/>
                  <a:gd name="connsiteY0" fmla="*/ 238919 h 239713"/>
                  <a:gd name="connsiteX1" fmla="*/ 7144 w 66675"/>
                  <a:gd name="connsiteY1" fmla="*/ 91282 h 239713"/>
                  <a:gd name="connsiteX2" fmla="*/ 50007 w 66675"/>
                  <a:gd name="connsiteY2" fmla="*/ 10319 h 239713"/>
                  <a:gd name="connsiteX3" fmla="*/ 64294 w 66675"/>
                  <a:gd name="connsiteY3" fmla="*/ 29369 h 239713"/>
                  <a:gd name="connsiteX4" fmla="*/ 35719 w 66675"/>
                  <a:gd name="connsiteY4" fmla="*/ 96044 h 239713"/>
                  <a:gd name="connsiteX5" fmla="*/ 7144 w 66675"/>
                  <a:gd name="connsiteY5" fmla="*/ 238919 h 239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675" h="239713">
                    <a:moveTo>
                      <a:pt x="7144" y="238919"/>
                    </a:moveTo>
                    <a:cubicBezTo>
                      <a:pt x="2382" y="238125"/>
                      <a:pt x="0" y="129382"/>
                      <a:pt x="7144" y="91282"/>
                    </a:cubicBezTo>
                    <a:cubicBezTo>
                      <a:pt x="14288" y="53182"/>
                      <a:pt x="40482" y="20638"/>
                      <a:pt x="50007" y="10319"/>
                    </a:cubicBezTo>
                    <a:cubicBezTo>
                      <a:pt x="59532" y="0"/>
                      <a:pt x="66675" y="15082"/>
                      <a:pt x="64294" y="29369"/>
                    </a:cubicBezTo>
                    <a:cubicBezTo>
                      <a:pt x="61913" y="43656"/>
                      <a:pt x="40482" y="65882"/>
                      <a:pt x="35719" y="96044"/>
                    </a:cubicBezTo>
                    <a:cubicBezTo>
                      <a:pt x="30957" y="126207"/>
                      <a:pt x="11906" y="239713"/>
                      <a:pt x="7144" y="238919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7" name="รูปแบบอิสระ 56"/>
              <p:cNvSpPr/>
              <p:nvPr/>
            </p:nvSpPr>
            <p:spPr>
              <a:xfrm>
                <a:off x="8525695" y="3667128"/>
                <a:ext cx="371475" cy="225425"/>
              </a:xfrm>
              <a:custGeom>
                <a:avLst/>
                <a:gdLst>
                  <a:gd name="connsiteX0" fmla="*/ 21431 w 371475"/>
                  <a:gd name="connsiteY0" fmla="*/ 210344 h 225425"/>
                  <a:gd name="connsiteX1" fmla="*/ 78581 w 371475"/>
                  <a:gd name="connsiteY1" fmla="*/ 76994 h 225425"/>
                  <a:gd name="connsiteX2" fmla="*/ 159543 w 371475"/>
                  <a:gd name="connsiteY2" fmla="*/ 10319 h 225425"/>
                  <a:gd name="connsiteX3" fmla="*/ 345281 w 371475"/>
                  <a:gd name="connsiteY3" fmla="*/ 15081 h 225425"/>
                  <a:gd name="connsiteX4" fmla="*/ 316706 w 371475"/>
                  <a:gd name="connsiteY4" fmla="*/ 38894 h 225425"/>
                  <a:gd name="connsiteX5" fmla="*/ 269081 w 371475"/>
                  <a:gd name="connsiteY5" fmla="*/ 119856 h 225425"/>
                  <a:gd name="connsiteX6" fmla="*/ 207168 w 371475"/>
                  <a:gd name="connsiteY6" fmla="*/ 167481 h 225425"/>
                  <a:gd name="connsiteX7" fmla="*/ 21431 w 371475"/>
                  <a:gd name="connsiteY7" fmla="*/ 210344 h 225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1475" h="225425">
                    <a:moveTo>
                      <a:pt x="21431" y="210344"/>
                    </a:moveTo>
                    <a:cubicBezTo>
                      <a:pt x="0" y="195263"/>
                      <a:pt x="55562" y="110331"/>
                      <a:pt x="78581" y="76994"/>
                    </a:cubicBezTo>
                    <a:cubicBezTo>
                      <a:pt x="101600" y="43657"/>
                      <a:pt x="115093" y="20638"/>
                      <a:pt x="159543" y="10319"/>
                    </a:cubicBezTo>
                    <a:cubicBezTo>
                      <a:pt x="203993" y="0"/>
                      <a:pt x="319087" y="10319"/>
                      <a:pt x="345281" y="15081"/>
                    </a:cubicBezTo>
                    <a:cubicBezTo>
                      <a:pt x="371475" y="19843"/>
                      <a:pt x="329406" y="21432"/>
                      <a:pt x="316706" y="38894"/>
                    </a:cubicBezTo>
                    <a:cubicBezTo>
                      <a:pt x="304006" y="56357"/>
                      <a:pt x="287337" y="98425"/>
                      <a:pt x="269081" y="119856"/>
                    </a:cubicBezTo>
                    <a:cubicBezTo>
                      <a:pt x="250825" y="141287"/>
                      <a:pt x="246855" y="153194"/>
                      <a:pt x="207168" y="167481"/>
                    </a:cubicBezTo>
                    <a:cubicBezTo>
                      <a:pt x="167481" y="181768"/>
                      <a:pt x="42862" y="225425"/>
                      <a:pt x="21431" y="2103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8" name="รูปแบบอิสระ 57"/>
              <p:cNvSpPr/>
              <p:nvPr/>
            </p:nvSpPr>
            <p:spPr>
              <a:xfrm rot="596171">
                <a:off x="8410520" y="3855241"/>
                <a:ext cx="285750" cy="54768"/>
              </a:xfrm>
              <a:custGeom>
                <a:avLst/>
                <a:gdLst>
                  <a:gd name="connsiteX0" fmla="*/ 0 w 285750"/>
                  <a:gd name="connsiteY0" fmla="*/ 54768 h 54768"/>
                  <a:gd name="connsiteX1" fmla="*/ 80963 w 285750"/>
                  <a:gd name="connsiteY1" fmla="*/ 16668 h 54768"/>
                  <a:gd name="connsiteX2" fmla="*/ 142875 w 285750"/>
                  <a:gd name="connsiteY2" fmla="*/ 35718 h 54768"/>
                  <a:gd name="connsiteX3" fmla="*/ 200025 w 285750"/>
                  <a:gd name="connsiteY3" fmla="*/ 2381 h 54768"/>
                  <a:gd name="connsiteX4" fmla="*/ 285750 w 285750"/>
                  <a:gd name="connsiteY4" fmla="*/ 50006 h 54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5750" h="54768">
                    <a:moveTo>
                      <a:pt x="0" y="54768"/>
                    </a:moveTo>
                    <a:cubicBezTo>
                      <a:pt x="28575" y="37305"/>
                      <a:pt x="57151" y="19843"/>
                      <a:pt x="80963" y="16668"/>
                    </a:cubicBezTo>
                    <a:cubicBezTo>
                      <a:pt x="104776" y="13493"/>
                      <a:pt x="123031" y="38099"/>
                      <a:pt x="142875" y="35718"/>
                    </a:cubicBezTo>
                    <a:cubicBezTo>
                      <a:pt x="162719" y="33337"/>
                      <a:pt x="176212" y="0"/>
                      <a:pt x="200025" y="2381"/>
                    </a:cubicBezTo>
                    <a:cubicBezTo>
                      <a:pt x="223838" y="4762"/>
                      <a:pt x="254794" y="27384"/>
                      <a:pt x="285750" y="50006"/>
                    </a:cubicBez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54" name="สี่เหลี่ยมมุมมน 53"/>
            <p:cNvSpPr/>
            <p:nvPr/>
          </p:nvSpPr>
          <p:spPr>
            <a:xfrm>
              <a:off x="7284180" y="3304822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59" name="สี่เหลี่ยมมุมมน 58"/>
            <p:cNvSpPr/>
            <p:nvPr/>
          </p:nvSpPr>
          <p:spPr>
            <a:xfrm>
              <a:off x="6752090" y="3637379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1" name="สี่เหลี่ยมมุมมน 60"/>
            <p:cNvSpPr/>
            <p:nvPr/>
          </p:nvSpPr>
          <p:spPr>
            <a:xfrm>
              <a:off x="3460522" y="4413331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2" name="สี่เหลี่ยมมุมมน 61"/>
            <p:cNvSpPr/>
            <p:nvPr/>
          </p:nvSpPr>
          <p:spPr>
            <a:xfrm>
              <a:off x="3509306" y="4546353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4" name="สี่เหลี่ยมมุมมน 63"/>
            <p:cNvSpPr/>
            <p:nvPr/>
          </p:nvSpPr>
          <p:spPr>
            <a:xfrm>
              <a:off x="3046677" y="4790229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5" name="สี่เหลี่ยมมุมมน 64"/>
            <p:cNvSpPr/>
            <p:nvPr/>
          </p:nvSpPr>
          <p:spPr>
            <a:xfrm>
              <a:off x="3095461" y="4923251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7" name="สี่เหลี่ยมมุมมน 66"/>
            <p:cNvSpPr/>
            <p:nvPr/>
          </p:nvSpPr>
          <p:spPr>
            <a:xfrm>
              <a:off x="3806379" y="5102090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8" name="สี่เหลี่ยมมุมมน 67"/>
            <p:cNvSpPr/>
            <p:nvPr/>
          </p:nvSpPr>
          <p:spPr>
            <a:xfrm>
              <a:off x="3855163" y="5235112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0" name="สี่เหลี่ยมมุมมน 69"/>
            <p:cNvSpPr/>
            <p:nvPr/>
          </p:nvSpPr>
          <p:spPr>
            <a:xfrm>
              <a:off x="4109384" y="4584781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1" name="สี่เหลี่ยมมุมมน 70"/>
            <p:cNvSpPr/>
            <p:nvPr/>
          </p:nvSpPr>
          <p:spPr>
            <a:xfrm>
              <a:off x="4158168" y="4717803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3" name="สี่เหลี่ยมมุมมน 72"/>
            <p:cNvSpPr/>
            <p:nvPr/>
          </p:nvSpPr>
          <p:spPr>
            <a:xfrm>
              <a:off x="4586779" y="4459162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4" name="สี่เหลี่ยมมุมมน 73"/>
            <p:cNvSpPr/>
            <p:nvPr/>
          </p:nvSpPr>
          <p:spPr>
            <a:xfrm>
              <a:off x="4635563" y="4592184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6" name="สี่เหลี่ยมมุมมน 75"/>
            <p:cNvSpPr/>
            <p:nvPr/>
          </p:nvSpPr>
          <p:spPr>
            <a:xfrm>
              <a:off x="4464102" y="5001598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7" name="สี่เหลี่ยมมุมมน 76"/>
            <p:cNvSpPr/>
            <p:nvPr/>
          </p:nvSpPr>
          <p:spPr>
            <a:xfrm>
              <a:off x="4512886" y="5134620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78" name="ตัวเชื่อมต่อตรง 77"/>
            <p:cNvCxnSpPr/>
            <p:nvPr/>
          </p:nvCxnSpPr>
          <p:spPr>
            <a:xfrm rot="10800000" flipV="1">
              <a:off x="3333432" y="4612865"/>
              <a:ext cx="127090" cy="37689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ตัวเชื่อมต่อตรง 78"/>
            <p:cNvCxnSpPr/>
            <p:nvPr/>
          </p:nvCxnSpPr>
          <p:spPr>
            <a:xfrm>
              <a:off x="3747999" y="4657217"/>
              <a:ext cx="361385" cy="12709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ตรง 79"/>
            <p:cNvCxnSpPr/>
            <p:nvPr/>
          </p:nvCxnSpPr>
          <p:spPr>
            <a:xfrm rot="16200000" flipH="1">
              <a:off x="4335510" y="4994196"/>
              <a:ext cx="146324" cy="1152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80"/>
            <p:cNvCxnSpPr/>
            <p:nvPr/>
          </p:nvCxnSpPr>
          <p:spPr>
            <a:xfrm rot="5400000">
              <a:off x="4039545" y="5044084"/>
              <a:ext cx="239428" cy="1263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ตัวเชื่อมต่อตรง 81"/>
            <p:cNvCxnSpPr/>
            <p:nvPr/>
          </p:nvCxnSpPr>
          <p:spPr>
            <a:xfrm rot="10800000" flipV="1">
              <a:off x="4091639" y="5215902"/>
              <a:ext cx="372459" cy="1973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ตัวเชื่อมต่อตรง 82"/>
            <p:cNvCxnSpPr/>
            <p:nvPr/>
          </p:nvCxnSpPr>
          <p:spPr>
            <a:xfrm rot="5400000">
              <a:off x="4577172" y="4898869"/>
              <a:ext cx="150754" cy="6650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สี่เหลี่ยมมุมมน 84"/>
            <p:cNvSpPr/>
            <p:nvPr/>
          </p:nvSpPr>
          <p:spPr>
            <a:xfrm>
              <a:off x="5379002" y="4810933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6" name="สี่เหลี่ยมมุมมน 85"/>
            <p:cNvSpPr/>
            <p:nvPr/>
          </p:nvSpPr>
          <p:spPr>
            <a:xfrm>
              <a:off x="5427786" y="4943955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8" name="สี่เหลี่ยมมุมมน 87"/>
            <p:cNvSpPr/>
            <p:nvPr/>
          </p:nvSpPr>
          <p:spPr>
            <a:xfrm>
              <a:off x="6147576" y="4188684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9" name="สี่เหลี่ยมมุมมน 88"/>
            <p:cNvSpPr/>
            <p:nvPr/>
          </p:nvSpPr>
          <p:spPr>
            <a:xfrm>
              <a:off x="6196360" y="4321706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1" name="สี่เหลี่ยมมุมมน 90"/>
            <p:cNvSpPr/>
            <p:nvPr/>
          </p:nvSpPr>
          <p:spPr>
            <a:xfrm>
              <a:off x="6462396" y="4623223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2" name="สี่เหลี่ยมมุมมน 91"/>
            <p:cNvSpPr/>
            <p:nvPr/>
          </p:nvSpPr>
          <p:spPr>
            <a:xfrm>
              <a:off x="6511180" y="4756245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4" name="สี่เหลี่ยมมุมมน 93"/>
            <p:cNvSpPr/>
            <p:nvPr/>
          </p:nvSpPr>
          <p:spPr>
            <a:xfrm>
              <a:off x="6135752" y="5136099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5" name="สี่เหลี่ยมมุมมน 94"/>
            <p:cNvSpPr/>
            <p:nvPr/>
          </p:nvSpPr>
          <p:spPr>
            <a:xfrm>
              <a:off x="6184536" y="5269121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7" name="สี่เหลี่ยมมุมมน 96"/>
            <p:cNvSpPr/>
            <p:nvPr/>
          </p:nvSpPr>
          <p:spPr>
            <a:xfrm>
              <a:off x="6787562" y="5008988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" name="สี่เหลี่ยมมุมมน 97"/>
            <p:cNvSpPr/>
            <p:nvPr/>
          </p:nvSpPr>
          <p:spPr>
            <a:xfrm>
              <a:off x="6836346" y="5142010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00" name="สี่เหลี่ยมมุมมน 99"/>
            <p:cNvSpPr/>
            <p:nvPr/>
          </p:nvSpPr>
          <p:spPr>
            <a:xfrm>
              <a:off x="6914673" y="4482810"/>
              <a:ext cx="286755" cy="3990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" name="สี่เหลี่ยมมุมมน 100"/>
            <p:cNvSpPr/>
            <p:nvPr/>
          </p:nvSpPr>
          <p:spPr>
            <a:xfrm>
              <a:off x="6963457" y="4615832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102" name="ตัวเชื่อมต่อตรง 101"/>
            <p:cNvCxnSpPr/>
            <p:nvPr/>
          </p:nvCxnSpPr>
          <p:spPr>
            <a:xfrm rot="10800000" flipV="1">
              <a:off x="6419534" y="5233649"/>
              <a:ext cx="372459" cy="1973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ตัวเชื่อมต่อตรง 102"/>
            <p:cNvCxnSpPr/>
            <p:nvPr/>
          </p:nvCxnSpPr>
          <p:spPr>
            <a:xfrm rot="5400000">
              <a:off x="6913913" y="4923255"/>
              <a:ext cx="126370" cy="554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ตัวเชื่อมต่อตรง 103"/>
            <p:cNvCxnSpPr/>
            <p:nvPr/>
          </p:nvCxnSpPr>
          <p:spPr>
            <a:xfrm rot="16200000" flipH="1">
              <a:off x="6666728" y="5039664"/>
              <a:ext cx="141880" cy="1041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ตัวเชื่อมต่อตรง 104"/>
            <p:cNvCxnSpPr/>
            <p:nvPr/>
          </p:nvCxnSpPr>
          <p:spPr>
            <a:xfrm rot="5400000">
              <a:off x="6371852" y="5075119"/>
              <a:ext cx="208397" cy="108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ตัวเชื่อมต่อตรง 105"/>
            <p:cNvCxnSpPr/>
            <p:nvPr/>
          </p:nvCxnSpPr>
          <p:spPr>
            <a:xfrm>
              <a:off x="5670161" y="5080662"/>
              <a:ext cx="461140" cy="20175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ตัวเชื่อมต่อตรง 106"/>
            <p:cNvCxnSpPr/>
            <p:nvPr/>
          </p:nvCxnSpPr>
          <p:spPr>
            <a:xfrm rot="16200000" flipH="1">
              <a:off x="6416203" y="4478752"/>
              <a:ext cx="168488" cy="1307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ตัวเชื่อมต่อตรง 107"/>
            <p:cNvCxnSpPr/>
            <p:nvPr/>
          </p:nvCxnSpPr>
          <p:spPr>
            <a:xfrm rot="10800000" flipV="1">
              <a:off x="6752051" y="4728153"/>
              <a:ext cx="168512" cy="1108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ตัวเชื่อมต่อตรง 108"/>
            <p:cNvCxnSpPr/>
            <p:nvPr/>
          </p:nvCxnSpPr>
          <p:spPr>
            <a:xfrm flipV="1">
              <a:off x="3708840" y="3637379"/>
              <a:ext cx="2178604" cy="1008741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ตัวเชื่อมต่อตรง 109"/>
            <p:cNvCxnSpPr/>
            <p:nvPr/>
          </p:nvCxnSpPr>
          <p:spPr>
            <a:xfrm flipV="1">
              <a:off x="4839514" y="3703890"/>
              <a:ext cx="1114441" cy="956275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ตัวเชื่อมต่อตรง 110"/>
            <p:cNvCxnSpPr/>
            <p:nvPr/>
          </p:nvCxnSpPr>
          <p:spPr>
            <a:xfrm rot="10800000">
              <a:off x="6057400" y="3743795"/>
              <a:ext cx="906057" cy="971805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รูปแบบอิสระ 111"/>
            <p:cNvSpPr/>
            <p:nvPr/>
          </p:nvSpPr>
          <p:spPr>
            <a:xfrm>
              <a:off x="2406698" y="4714852"/>
              <a:ext cx="1210497" cy="283779"/>
            </a:xfrm>
            <a:custGeom>
              <a:avLst/>
              <a:gdLst>
                <a:gd name="connsiteX0" fmla="*/ 0 w 1300163"/>
                <a:gd name="connsiteY0" fmla="*/ 304800 h 304800"/>
                <a:gd name="connsiteX1" fmla="*/ 876300 w 1300163"/>
                <a:gd name="connsiteY1" fmla="*/ 304800 h 304800"/>
                <a:gd name="connsiteX2" fmla="*/ 1300163 w 1300163"/>
                <a:gd name="connsiteY2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0163" h="304800">
                  <a:moveTo>
                    <a:pt x="0" y="304800"/>
                  </a:moveTo>
                  <a:lnTo>
                    <a:pt x="876300" y="304800"/>
                  </a:lnTo>
                  <a:lnTo>
                    <a:pt x="1300163" y="0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13" name="ตัวเชื่อมต่อตรง 112"/>
            <p:cNvCxnSpPr/>
            <p:nvPr/>
          </p:nvCxnSpPr>
          <p:spPr>
            <a:xfrm>
              <a:off x="3337848" y="5113916"/>
              <a:ext cx="467054" cy="2143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คำบรรยายภาพแบบสี่เหลี่ยมมุมมน 113"/>
            <p:cNvSpPr/>
            <p:nvPr/>
          </p:nvSpPr>
          <p:spPr>
            <a:xfrm>
              <a:off x="3160483" y="5765739"/>
              <a:ext cx="1554392" cy="306467"/>
            </a:xfrm>
            <a:prstGeom prst="wedgeRoundRectCallout">
              <a:avLst>
                <a:gd name="adj1" fmla="val -20564"/>
                <a:gd name="adj2" fmla="val -360231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Untrusted</a:t>
              </a: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host</a:t>
              </a:r>
              <a:endParaRPr lang="th-TH" sz="1200" dirty="0" smtClean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72" name="รูปแบบอิสระ 171"/>
            <p:cNvSpPr/>
            <p:nvPr/>
          </p:nvSpPr>
          <p:spPr>
            <a:xfrm>
              <a:off x="7816270" y="2925042"/>
              <a:ext cx="377252" cy="696425"/>
            </a:xfrm>
            <a:custGeom>
              <a:avLst/>
              <a:gdLst>
                <a:gd name="connsiteX0" fmla="*/ 1718310 w 1798320"/>
                <a:gd name="connsiteY0" fmla="*/ 166370 h 3319780"/>
                <a:gd name="connsiteX1" fmla="*/ 1741170 w 1798320"/>
                <a:gd name="connsiteY1" fmla="*/ 280670 h 3319780"/>
                <a:gd name="connsiteX2" fmla="*/ 1794510 w 1798320"/>
                <a:gd name="connsiteY2" fmla="*/ 295910 h 3319780"/>
                <a:gd name="connsiteX3" fmla="*/ 1718310 w 1798320"/>
                <a:gd name="connsiteY3" fmla="*/ 334010 h 3319780"/>
                <a:gd name="connsiteX4" fmla="*/ 1672590 w 1798320"/>
                <a:gd name="connsiteY4" fmla="*/ 417830 h 3319780"/>
                <a:gd name="connsiteX5" fmla="*/ 1634490 w 1798320"/>
                <a:gd name="connsiteY5" fmla="*/ 486410 h 3319780"/>
                <a:gd name="connsiteX6" fmla="*/ 1649730 w 1798320"/>
                <a:gd name="connsiteY6" fmla="*/ 646430 h 3319780"/>
                <a:gd name="connsiteX7" fmla="*/ 1695450 w 1798320"/>
                <a:gd name="connsiteY7" fmla="*/ 684530 h 3319780"/>
                <a:gd name="connsiteX8" fmla="*/ 1657350 w 1798320"/>
                <a:gd name="connsiteY8" fmla="*/ 753110 h 3319780"/>
                <a:gd name="connsiteX9" fmla="*/ 1657350 w 1798320"/>
                <a:gd name="connsiteY9" fmla="*/ 798830 h 3319780"/>
                <a:gd name="connsiteX10" fmla="*/ 1596390 w 1798320"/>
                <a:gd name="connsiteY10" fmla="*/ 867410 h 3319780"/>
                <a:gd name="connsiteX11" fmla="*/ 1596390 w 1798320"/>
                <a:gd name="connsiteY11" fmla="*/ 996950 h 3319780"/>
                <a:gd name="connsiteX12" fmla="*/ 1489710 w 1798320"/>
                <a:gd name="connsiteY12" fmla="*/ 1050290 h 3319780"/>
                <a:gd name="connsiteX13" fmla="*/ 1497330 w 1798320"/>
                <a:gd name="connsiteY13" fmla="*/ 1103630 h 3319780"/>
                <a:gd name="connsiteX14" fmla="*/ 1428750 w 1798320"/>
                <a:gd name="connsiteY14" fmla="*/ 1202690 h 3319780"/>
                <a:gd name="connsiteX15" fmla="*/ 1497330 w 1798320"/>
                <a:gd name="connsiteY15" fmla="*/ 1278890 h 3319780"/>
                <a:gd name="connsiteX16" fmla="*/ 1436370 w 1798320"/>
                <a:gd name="connsiteY16" fmla="*/ 1339850 h 3319780"/>
                <a:gd name="connsiteX17" fmla="*/ 1436370 w 1798320"/>
                <a:gd name="connsiteY17" fmla="*/ 1385570 h 3319780"/>
                <a:gd name="connsiteX18" fmla="*/ 1405890 w 1798320"/>
                <a:gd name="connsiteY18" fmla="*/ 1484630 h 3319780"/>
                <a:gd name="connsiteX19" fmla="*/ 1360170 w 1798320"/>
                <a:gd name="connsiteY19" fmla="*/ 1675130 h 3319780"/>
                <a:gd name="connsiteX20" fmla="*/ 1299210 w 1798320"/>
                <a:gd name="connsiteY20" fmla="*/ 1819910 h 3319780"/>
                <a:gd name="connsiteX21" fmla="*/ 1344930 w 1798320"/>
                <a:gd name="connsiteY21" fmla="*/ 1911350 h 3319780"/>
                <a:gd name="connsiteX22" fmla="*/ 1261110 w 1798320"/>
                <a:gd name="connsiteY22" fmla="*/ 1995170 h 3319780"/>
                <a:gd name="connsiteX23" fmla="*/ 1283970 w 1798320"/>
                <a:gd name="connsiteY23" fmla="*/ 2109470 h 3319780"/>
                <a:gd name="connsiteX24" fmla="*/ 1192530 w 1798320"/>
                <a:gd name="connsiteY24" fmla="*/ 2200910 h 3319780"/>
                <a:gd name="connsiteX25" fmla="*/ 1184910 w 1798320"/>
                <a:gd name="connsiteY25" fmla="*/ 2284730 h 3319780"/>
                <a:gd name="connsiteX26" fmla="*/ 1078230 w 1798320"/>
                <a:gd name="connsiteY26" fmla="*/ 2383790 h 3319780"/>
                <a:gd name="connsiteX27" fmla="*/ 1062990 w 1798320"/>
                <a:gd name="connsiteY27" fmla="*/ 2444750 h 3319780"/>
                <a:gd name="connsiteX28" fmla="*/ 933450 w 1798320"/>
                <a:gd name="connsiteY28" fmla="*/ 2612390 h 3319780"/>
                <a:gd name="connsiteX29" fmla="*/ 895350 w 1798320"/>
                <a:gd name="connsiteY29" fmla="*/ 2719070 h 3319780"/>
                <a:gd name="connsiteX30" fmla="*/ 811530 w 1798320"/>
                <a:gd name="connsiteY30" fmla="*/ 2871470 h 3319780"/>
                <a:gd name="connsiteX31" fmla="*/ 803910 w 1798320"/>
                <a:gd name="connsiteY31" fmla="*/ 3054350 h 3319780"/>
                <a:gd name="connsiteX32" fmla="*/ 788670 w 1798320"/>
                <a:gd name="connsiteY32" fmla="*/ 3199130 h 3319780"/>
                <a:gd name="connsiteX33" fmla="*/ 742950 w 1798320"/>
                <a:gd name="connsiteY33" fmla="*/ 3221990 h 3319780"/>
                <a:gd name="connsiteX34" fmla="*/ 765810 w 1798320"/>
                <a:gd name="connsiteY34" fmla="*/ 3313430 h 3319780"/>
                <a:gd name="connsiteX35" fmla="*/ 697230 w 1798320"/>
                <a:gd name="connsiteY35" fmla="*/ 3260090 h 3319780"/>
                <a:gd name="connsiteX36" fmla="*/ 636270 w 1798320"/>
                <a:gd name="connsiteY36" fmla="*/ 3282950 h 3319780"/>
                <a:gd name="connsiteX37" fmla="*/ 613410 w 1798320"/>
                <a:gd name="connsiteY37" fmla="*/ 3161030 h 3319780"/>
                <a:gd name="connsiteX38" fmla="*/ 628650 w 1798320"/>
                <a:gd name="connsiteY38" fmla="*/ 3084830 h 3319780"/>
                <a:gd name="connsiteX39" fmla="*/ 605790 w 1798320"/>
                <a:gd name="connsiteY39" fmla="*/ 3031490 h 3319780"/>
                <a:gd name="connsiteX40" fmla="*/ 575310 w 1798320"/>
                <a:gd name="connsiteY40" fmla="*/ 2909570 h 3319780"/>
                <a:gd name="connsiteX41" fmla="*/ 506730 w 1798320"/>
                <a:gd name="connsiteY41" fmla="*/ 2848610 h 3319780"/>
                <a:gd name="connsiteX42" fmla="*/ 377190 w 1798320"/>
                <a:gd name="connsiteY42" fmla="*/ 2757170 h 3319780"/>
                <a:gd name="connsiteX43" fmla="*/ 270510 w 1798320"/>
                <a:gd name="connsiteY43" fmla="*/ 2635250 h 3319780"/>
                <a:gd name="connsiteX44" fmla="*/ 224790 w 1798320"/>
                <a:gd name="connsiteY44" fmla="*/ 2566670 h 3319780"/>
                <a:gd name="connsiteX45" fmla="*/ 240030 w 1798320"/>
                <a:gd name="connsiteY45" fmla="*/ 2391410 h 3319780"/>
                <a:gd name="connsiteX46" fmla="*/ 72390 w 1798320"/>
                <a:gd name="connsiteY46" fmla="*/ 2216150 h 3319780"/>
                <a:gd name="connsiteX47" fmla="*/ 3810 w 1798320"/>
                <a:gd name="connsiteY47" fmla="*/ 2155190 h 3319780"/>
                <a:gd name="connsiteX48" fmla="*/ 49530 w 1798320"/>
                <a:gd name="connsiteY48" fmla="*/ 2018030 h 3319780"/>
                <a:gd name="connsiteX49" fmla="*/ 118110 w 1798320"/>
                <a:gd name="connsiteY49" fmla="*/ 1835150 h 3319780"/>
                <a:gd name="connsiteX50" fmla="*/ 95250 w 1798320"/>
                <a:gd name="connsiteY50" fmla="*/ 1720850 h 3319780"/>
                <a:gd name="connsiteX51" fmla="*/ 118110 w 1798320"/>
                <a:gd name="connsiteY51" fmla="*/ 1568450 h 3319780"/>
                <a:gd name="connsiteX52" fmla="*/ 262890 w 1798320"/>
                <a:gd name="connsiteY52" fmla="*/ 1355090 h 3319780"/>
                <a:gd name="connsiteX53" fmla="*/ 354330 w 1798320"/>
                <a:gd name="connsiteY53" fmla="*/ 1202690 h 3319780"/>
                <a:gd name="connsiteX54" fmla="*/ 400050 w 1798320"/>
                <a:gd name="connsiteY54" fmla="*/ 1065530 h 3319780"/>
                <a:gd name="connsiteX55" fmla="*/ 476250 w 1798320"/>
                <a:gd name="connsiteY55" fmla="*/ 989330 h 3319780"/>
                <a:gd name="connsiteX56" fmla="*/ 529590 w 1798320"/>
                <a:gd name="connsiteY56" fmla="*/ 882650 h 3319780"/>
                <a:gd name="connsiteX57" fmla="*/ 628650 w 1798320"/>
                <a:gd name="connsiteY57" fmla="*/ 798830 h 3319780"/>
                <a:gd name="connsiteX58" fmla="*/ 643890 w 1798320"/>
                <a:gd name="connsiteY58" fmla="*/ 669290 h 3319780"/>
                <a:gd name="connsiteX59" fmla="*/ 773430 w 1798320"/>
                <a:gd name="connsiteY59" fmla="*/ 570230 h 3319780"/>
                <a:gd name="connsiteX60" fmla="*/ 796290 w 1798320"/>
                <a:gd name="connsiteY60" fmla="*/ 547370 h 3319780"/>
                <a:gd name="connsiteX61" fmla="*/ 887730 w 1798320"/>
                <a:gd name="connsiteY61" fmla="*/ 349250 h 3319780"/>
                <a:gd name="connsiteX62" fmla="*/ 956310 w 1798320"/>
                <a:gd name="connsiteY62" fmla="*/ 250190 h 3319780"/>
                <a:gd name="connsiteX63" fmla="*/ 1062990 w 1798320"/>
                <a:gd name="connsiteY63" fmla="*/ 234950 h 3319780"/>
                <a:gd name="connsiteX64" fmla="*/ 1146810 w 1798320"/>
                <a:gd name="connsiteY64" fmla="*/ 181610 h 3319780"/>
                <a:gd name="connsiteX65" fmla="*/ 1230630 w 1798320"/>
                <a:gd name="connsiteY65" fmla="*/ 181610 h 3319780"/>
                <a:gd name="connsiteX66" fmla="*/ 1283970 w 1798320"/>
                <a:gd name="connsiteY66" fmla="*/ 120650 h 3319780"/>
                <a:gd name="connsiteX67" fmla="*/ 1299210 w 1798320"/>
                <a:gd name="connsiteY67" fmla="*/ 21590 h 3319780"/>
                <a:gd name="connsiteX68" fmla="*/ 1421130 w 1798320"/>
                <a:gd name="connsiteY68" fmla="*/ 13970 h 3319780"/>
                <a:gd name="connsiteX69" fmla="*/ 1466850 w 1798320"/>
                <a:gd name="connsiteY69" fmla="*/ 105410 h 3319780"/>
                <a:gd name="connsiteX70" fmla="*/ 1550670 w 1798320"/>
                <a:gd name="connsiteY70" fmla="*/ 97790 h 3319780"/>
                <a:gd name="connsiteX71" fmla="*/ 1588770 w 1798320"/>
                <a:gd name="connsiteY71" fmla="*/ 173990 h 3319780"/>
                <a:gd name="connsiteX72" fmla="*/ 1718310 w 1798320"/>
                <a:gd name="connsiteY72" fmla="*/ 166370 h 3319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1798320" h="3319780">
                  <a:moveTo>
                    <a:pt x="1718310" y="166370"/>
                  </a:moveTo>
                  <a:cubicBezTo>
                    <a:pt x="1743710" y="184150"/>
                    <a:pt x="1728470" y="259080"/>
                    <a:pt x="1741170" y="280670"/>
                  </a:cubicBezTo>
                  <a:cubicBezTo>
                    <a:pt x="1753870" y="302260"/>
                    <a:pt x="1798320" y="287020"/>
                    <a:pt x="1794510" y="295910"/>
                  </a:cubicBezTo>
                  <a:cubicBezTo>
                    <a:pt x="1790700" y="304800"/>
                    <a:pt x="1738630" y="313690"/>
                    <a:pt x="1718310" y="334010"/>
                  </a:cubicBezTo>
                  <a:cubicBezTo>
                    <a:pt x="1697990" y="354330"/>
                    <a:pt x="1686560" y="392430"/>
                    <a:pt x="1672590" y="417830"/>
                  </a:cubicBezTo>
                  <a:cubicBezTo>
                    <a:pt x="1658620" y="443230"/>
                    <a:pt x="1638300" y="448310"/>
                    <a:pt x="1634490" y="486410"/>
                  </a:cubicBezTo>
                  <a:cubicBezTo>
                    <a:pt x="1630680" y="524510"/>
                    <a:pt x="1639570" y="613410"/>
                    <a:pt x="1649730" y="646430"/>
                  </a:cubicBezTo>
                  <a:cubicBezTo>
                    <a:pt x="1659890" y="679450"/>
                    <a:pt x="1694180" y="666750"/>
                    <a:pt x="1695450" y="684530"/>
                  </a:cubicBezTo>
                  <a:cubicBezTo>
                    <a:pt x="1696720" y="702310"/>
                    <a:pt x="1663700" y="734060"/>
                    <a:pt x="1657350" y="753110"/>
                  </a:cubicBezTo>
                  <a:cubicBezTo>
                    <a:pt x="1651000" y="772160"/>
                    <a:pt x="1667510" y="779780"/>
                    <a:pt x="1657350" y="798830"/>
                  </a:cubicBezTo>
                  <a:cubicBezTo>
                    <a:pt x="1647190" y="817880"/>
                    <a:pt x="1606550" y="834390"/>
                    <a:pt x="1596390" y="867410"/>
                  </a:cubicBezTo>
                  <a:cubicBezTo>
                    <a:pt x="1586230" y="900430"/>
                    <a:pt x="1614170" y="966470"/>
                    <a:pt x="1596390" y="996950"/>
                  </a:cubicBezTo>
                  <a:cubicBezTo>
                    <a:pt x="1578610" y="1027430"/>
                    <a:pt x="1506220" y="1032510"/>
                    <a:pt x="1489710" y="1050290"/>
                  </a:cubicBezTo>
                  <a:cubicBezTo>
                    <a:pt x="1473200" y="1068070"/>
                    <a:pt x="1507490" y="1078230"/>
                    <a:pt x="1497330" y="1103630"/>
                  </a:cubicBezTo>
                  <a:cubicBezTo>
                    <a:pt x="1487170" y="1129030"/>
                    <a:pt x="1428750" y="1173480"/>
                    <a:pt x="1428750" y="1202690"/>
                  </a:cubicBezTo>
                  <a:cubicBezTo>
                    <a:pt x="1428750" y="1231900"/>
                    <a:pt x="1496060" y="1256030"/>
                    <a:pt x="1497330" y="1278890"/>
                  </a:cubicBezTo>
                  <a:cubicBezTo>
                    <a:pt x="1498600" y="1301750"/>
                    <a:pt x="1446530" y="1322070"/>
                    <a:pt x="1436370" y="1339850"/>
                  </a:cubicBezTo>
                  <a:cubicBezTo>
                    <a:pt x="1426210" y="1357630"/>
                    <a:pt x="1441450" y="1361440"/>
                    <a:pt x="1436370" y="1385570"/>
                  </a:cubicBezTo>
                  <a:cubicBezTo>
                    <a:pt x="1431290" y="1409700"/>
                    <a:pt x="1418590" y="1436370"/>
                    <a:pt x="1405890" y="1484630"/>
                  </a:cubicBezTo>
                  <a:cubicBezTo>
                    <a:pt x="1393190" y="1532890"/>
                    <a:pt x="1377950" y="1619250"/>
                    <a:pt x="1360170" y="1675130"/>
                  </a:cubicBezTo>
                  <a:cubicBezTo>
                    <a:pt x="1342390" y="1731010"/>
                    <a:pt x="1301750" y="1780540"/>
                    <a:pt x="1299210" y="1819910"/>
                  </a:cubicBezTo>
                  <a:cubicBezTo>
                    <a:pt x="1296670" y="1859280"/>
                    <a:pt x="1351280" y="1882140"/>
                    <a:pt x="1344930" y="1911350"/>
                  </a:cubicBezTo>
                  <a:cubicBezTo>
                    <a:pt x="1338580" y="1940560"/>
                    <a:pt x="1271270" y="1962150"/>
                    <a:pt x="1261110" y="1995170"/>
                  </a:cubicBezTo>
                  <a:cubicBezTo>
                    <a:pt x="1250950" y="2028190"/>
                    <a:pt x="1295400" y="2075180"/>
                    <a:pt x="1283970" y="2109470"/>
                  </a:cubicBezTo>
                  <a:cubicBezTo>
                    <a:pt x="1272540" y="2143760"/>
                    <a:pt x="1209040" y="2171700"/>
                    <a:pt x="1192530" y="2200910"/>
                  </a:cubicBezTo>
                  <a:cubicBezTo>
                    <a:pt x="1176020" y="2230120"/>
                    <a:pt x="1203960" y="2254250"/>
                    <a:pt x="1184910" y="2284730"/>
                  </a:cubicBezTo>
                  <a:cubicBezTo>
                    <a:pt x="1165860" y="2315210"/>
                    <a:pt x="1098550" y="2357120"/>
                    <a:pt x="1078230" y="2383790"/>
                  </a:cubicBezTo>
                  <a:cubicBezTo>
                    <a:pt x="1057910" y="2410460"/>
                    <a:pt x="1087120" y="2406650"/>
                    <a:pt x="1062990" y="2444750"/>
                  </a:cubicBezTo>
                  <a:cubicBezTo>
                    <a:pt x="1038860" y="2482850"/>
                    <a:pt x="961390" y="2566670"/>
                    <a:pt x="933450" y="2612390"/>
                  </a:cubicBezTo>
                  <a:cubicBezTo>
                    <a:pt x="905510" y="2658110"/>
                    <a:pt x="915670" y="2675890"/>
                    <a:pt x="895350" y="2719070"/>
                  </a:cubicBezTo>
                  <a:cubicBezTo>
                    <a:pt x="875030" y="2762250"/>
                    <a:pt x="826770" y="2815590"/>
                    <a:pt x="811530" y="2871470"/>
                  </a:cubicBezTo>
                  <a:cubicBezTo>
                    <a:pt x="796290" y="2927350"/>
                    <a:pt x="807720" y="2999740"/>
                    <a:pt x="803910" y="3054350"/>
                  </a:cubicBezTo>
                  <a:cubicBezTo>
                    <a:pt x="800100" y="3108960"/>
                    <a:pt x="798830" y="3171190"/>
                    <a:pt x="788670" y="3199130"/>
                  </a:cubicBezTo>
                  <a:cubicBezTo>
                    <a:pt x="778510" y="3227070"/>
                    <a:pt x="746760" y="3202940"/>
                    <a:pt x="742950" y="3221990"/>
                  </a:cubicBezTo>
                  <a:cubicBezTo>
                    <a:pt x="739140" y="3241040"/>
                    <a:pt x="773430" y="3307080"/>
                    <a:pt x="765810" y="3313430"/>
                  </a:cubicBezTo>
                  <a:cubicBezTo>
                    <a:pt x="758190" y="3319780"/>
                    <a:pt x="718820" y="3265170"/>
                    <a:pt x="697230" y="3260090"/>
                  </a:cubicBezTo>
                  <a:cubicBezTo>
                    <a:pt x="675640" y="3255010"/>
                    <a:pt x="650240" y="3299460"/>
                    <a:pt x="636270" y="3282950"/>
                  </a:cubicBezTo>
                  <a:cubicBezTo>
                    <a:pt x="622300" y="3266440"/>
                    <a:pt x="614680" y="3194050"/>
                    <a:pt x="613410" y="3161030"/>
                  </a:cubicBezTo>
                  <a:cubicBezTo>
                    <a:pt x="612140" y="3128010"/>
                    <a:pt x="629920" y="3106420"/>
                    <a:pt x="628650" y="3084830"/>
                  </a:cubicBezTo>
                  <a:cubicBezTo>
                    <a:pt x="627380" y="3063240"/>
                    <a:pt x="614680" y="3060700"/>
                    <a:pt x="605790" y="3031490"/>
                  </a:cubicBezTo>
                  <a:cubicBezTo>
                    <a:pt x="596900" y="3002280"/>
                    <a:pt x="591820" y="2940050"/>
                    <a:pt x="575310" y="2909570"/>
                  </a:cubicBezTo>
                  <a:cubicBezTo>
                    <a:pt x="558800" y="2879090"/>
                    <a:pt x="539750" y="2874010"/>
                    <a:pt x="506730" y="2848610"/>
                  </a:cubicBezTo>
                  <a:cubicBezTo>
                    <a:pt x="473710" y="2823210"/>
                    <a:pt x="416560" y="2792730"/>
                    <a:pt x="377190" y="2757170"/>
                  </a:cubicBezTo>
                  <a:cubicBezTo>
                    <a:pt x="337820" y="2721610"/>
                    <a:pt x="295910" y="2667000"/>
                    <a:pt x="270510" y="2635250"/>
                  </a:cubicBezTo>
                  <a:cubicBezTo>
                    <a:pt x="245110" y="2603500"/>
                    <a:pt x="229870" y="2607310"/>
                    <a:pt x="224790" y="2566670"/>
                  </a:cubicBezTo>
                  <a:cubicBezTo>
                    <a:pt x="219710" y="2526030"/>
                    <a:pt x="265430" y="2449830"/>
                    <a:pt x="240030" y="2391410"/>
                  </a:cubicBezTo>
                  <a:cubicBezTo>
                    <a:pt x="214630" y="2332990"/>
                    <a:pt x="111760" y="2255520"/>
                    <a:pt x="72390" y="2216150"/>
                  </a:cubicBezTo>
                  <a:cubicBezTo>
                    <a:pt x="33020" y="2176780"/>
                    <a:pt x="7620" y="2188210"/>
                    <a:pt x="3810" y="2155190"/>
                  </a:cubicBezTo>
                  <a:cubicBezTo>
                    <a:pt x="0" y="2122170"/>
                    <a:pt x="30480" y="2071370"/>
                    <a:pt x="49530" y="2018030"/>
                  </a:cubicBezTo>
                  <a:cubicBezTo>
                    <a:pt x="68580" y="1964690"/>
                    <a:pt x="110490" y="1884680"/>
                    <a:pt x="118110" y="1835150"/>
                  </a:cubicBezTo>
                  <a:cubicBezTo>
                    <a:pt x="125730" y="1785620"/>
                    <a:pt x="95250" y="1765300"/>
                    <a:pt x="95250" y="1720850"/>
                  </a:cubicBezTo>
                  <a:cubicBezTo>
                    <a:pt x="95250" y="1676400"/>
                    <a:pt x="90170" y="1629410"/>
                    <a:pt x="118110" y="1568450"/>
                  </a:cubicBezTo>
                  <a:cubicBezTo>
                    <a:pt x="146050" y="1507490"/>
                    <a:pt x="223520" y="1416050"/>
                    <a:pt x="262890" y="1355090"/>
                  </a:cubicBezTo>
                  <a:cubicBezTo>
                    <a:pt x="302260" y="1294130"/>
                    <a:pt x="331470" y="1250950"/>
                    <a:pt x="354330" y="1202690"/>
                  </a:cubicBezTo>
                  <a:cubicBezTo>
                    <a:pt x="377190" y="1154430"/>
                    <a:pt x="379730" y="1101090"/>
                    <a:pt x="400050" y="1065530"/>
                  </a:cubicBezTo>
                  <a:cubicBezTo>
                    <a:pt x="420370" y="1029970"/>
                    <a:pt x="454660" y="1019810"/>
                    <a:pt x="476250" y="989330"/>
                  </a:cubicBezTo>
                  <a:cubicBezTo>
                    <a:pt x="497840" y="958850"/>
                    <a:pt x="504190" y="914400"/>
                    <a:pt x="529590" y="882650"/>
                  </a:cubicBezTo>
                  <a:cubicBezTo>
                    <a:pt x="554990" y="850900"/>
                    <a:pt x="609600" y="834390"/>
                    <a:pt x="628650" y="798830"/>
                  </a:cubicBezTo>
                  <a:cubicBezTo>
                    <a:pt x="647700" y="763270"/>
                    <a:pt x="619760" y="707390"/>
                    <a:pt x="643890" y="669290"/>
                  </a:cubicBezTo>
                  <a:cubicBezTo>
                    <a:pt x="668020" y="631190"/>
                    <a:pt x="748030" y="590550"/>
                    <a:pt x="773430" y="570230"/>
                  </a:cubicBezTo>
                  <a:cubicBezTo>
                    <a:pt x="798830" y="549910"/>
                    <a:pt x="777240" y="584200"/>
                    <a:pt x="796290" y="547370"/>
                  </a:cubicBezTo>
                  <a:cubicBezTo>
                    <a:pt x="815340" y="510540"/>
                    <a:pt x="861060" y="398780"/>
                    <a:pt x="887730" y="349250"/>
                  </a:cubicBezTo>
                  <a:cubicBezTo>
                    <a:pt x="914400" y="299720"/>
                    <a:pt x="927100" y="269240"/>
                    <a:pt x="956310" y="250190"/>
                  </a:cubicBezTo>
                  <a:cubicBezTo>
                    <a:pt x="985520" y="231140"/>
                    <a:pt x="1031240" y="246380"/>
                    <a:pt x="1062990" y="234950"/>
                  </a:cubicBezTo>
                  <a:cubicBezTo>
                    <a:pt x="1094740" y="223520"/>
                    <a:pt x="1118870" y="190500"/>
                    <a:pt x="1146810" y="181610"/>
                  </a:cubicBezTo>
                  <a:cubicBezTo>
                    <a:pt x="1174750" y="172720"/>
                    <a:pt x="1207770" y="191770"/>
                    <a:pt x="1230630" y="181610"/>
                  </a:cubicBezTo>
                  <a:cubicBezTo>
                    <a:pt x="1253490" y="171450"/>
                    <a:pt x="1272540" y="147320"/>
                    <a:pt x="1283970" y="120650"/>
                  </a:cubicBezTo>
                  <a:cubicBezTo>
                    <a:pt x="1295400" y="93980"/>
                    <a:pt x="1276350" y="39370"/>
                    <a:pt x="1299210" y="21590"/>
                  </a:cubicBezTo>
                  <a:cubicBezTo>
                    <a:pt x="1322070" y="3810"/>
                    <a:pt x="1393190" y="0"/>
                    <a:pt x="1421130" y="13970"/>
                  </a:cubicBezTo>
                  <a:cubicBezTo>
                    <a:pt x="1449070" y="27940"/>
                    <a:pt x="1445260" y="91440"/>
                    <a:pt x="1466850" y="105410"/>
                  </a:cubicBezTo>
                  <a:cubicBezTo>
                    <a:pt x="1488440" y="119380"/>
                    <a:pt x="1530350" y="86360"/>
                    <a:pt x="1550670" y="97790"/>
                  </a:cubicBezTo>
                  <a:cubicBezTo>
                    <a:pt x="1570990" y="109220"/>
                    <a:pt x="1559560" y="160020"/>
                    <a:pt x="1588770" y="173990"/>
                  </a:cubicBezTo>
                  <a:cubicBezTo>
                    <a:pt x="1617980" y="187960"/>
                    <a:pt x="1692910" y="148590"/>
                    <a:pt x="1718310" y="16637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73" name="กลุ่ม 172"/>
            <p:cNvGrpSpPr/>
            <p:nvPr/>
          </p:nvGrpSpPr>
          <p:grpSpPr>
            <a:xfrm>
              <a:off x="7616736" y="3124575"/>
              <a:ext cx="399067" cy="235926"/>
              <a:chOff x="5534045" y="6357958"/>
              <a:chExt cx="563941" cy="333398"/>
            </a:xfrm>
          </p:grpSpPr>
          <p:sp>
            <p:nvSpPr>
              <p:cNvPr id="174" name="รูปแบบอิสระ 173"/>
              <p:cNvSpPr/>
              <p:nvPr/>
            </p:nvSpPr>
            <p:spPr>
              <a:xfrm>
                <a:off x="5572132" y="6357958"/>
                <a:ext cx="525854" cy="285752"/>
              </a:xfrm>
              <a:custGeom>
                <a:avLst/>
                <a:gdLst>
                  <a:gd name="connsiteX0" fmla="*/ 69454 w 352028"/>
                  <a:gd name="connsiteY0" fmla="*/ 71834 h 191294"/>
                  <a:gd name="connsiteX1" fmla="*/ 88504 w 352028"/>
                  <a:gd name="connsiteY1" fmla="*/ 17065 h 191294"/>
                  <a:gd name="connsiteX2" fmla="*/ 126604 w 352028"/>
                  <a:gd name="connsiteY2" fmla="*/ 26590 h 191294"/>
                  <a:gd name="connsiteX3" fmla="*/ 150416 w 352028"/>
                  <a:gd name="connsiteY3" fmla="*/ 12303 h 191294"/>
                  <a:gd name="connsiteX4" fmla="*/ 178991 w 352028"/>
                  <a:gd name="connsiteY4" fmla="*/ 397 h 191294"/>
                  <a:gd name="connsiteX5" fmla="*/ 233760 w 352028"/>
                  <a:gd name="connsiteY5" fmla="*/ 9922 h 191294"/>
                  <a:gd name="connsiteX6" fmla="*/ 257572 w 352028"/>
                  <a:gd name="connsiteY6" fmla="*/ 50403 h 191294"/>
                  <a:gd name="connsiteX7" fmla="*/ 307579 w 352028"/>
                  <a:gd name="connsiteY7" fmla="*/ 50403 h 191294"/>
                  <a:gd name="connsiteX8" fmla="*/ 340916 w 352028"/>
                  <a:gd name="connsiteY8" fmla="*/ 71834 h 191294"/>
                  <a:gd name="connsiteX9" fmla="*/ 350441 w 352028"/>
                  <a:gd name="connsiteY9" fmla="*/ 107553 h 191294"/>
                  <a:gd name="connsiteX10" fmla="*/ 331391 w 352028"/>
                  <a:gd name="connsiteY10" fmla="*/ 143272 h 191294"/>
                  <a:gd name="connsiteX11" fmla="*/ 295672 w 352028"/>
                  <a:gd name="connsiteY11" fmla="*/ 155178 h 191294"/>
                  <a:gd name="connsiteX12" fmla="*/ 274241 w 352028"/>
                  <a:gd name="connsiteY12" fmla="*/ 148034 h 191294"/>
                  <a:gd name="connsiteX13" fmla="*/ 262335 w 352028"/>
                  <a:gd name="connsiteY13" fmla="*/ 181372 h 191294"/>
                  <a:gd name="connsiteX14" fmla="*/ 236141 w 352028"/>
                  <a:gd name="connsiteY14" fmla="*/ 190897 h 191294"/>
                  <a:gd name="connsiteX15" fmla="*/ 188516 w 352028"/>
                  <a:gd name="connsiteY15" fmla="*/ 178990 h 191294"/>
                  <a:gd name="connsiteX16" fmla="*/ 159941 w 352028"/>
                  <a:gd name="connsiteY16" fmla="*/ 171847 h 191294"/>
                  <a:gd name="connsiteX17" fmla="*/ 138510 w 352028"/>
                  <a:gd name="connsiteY17" fmla="*/ 186134 h 191294"/>
                  <a:gd name="connsiteX18" fmla="*/ 107554 w 352028"/>
                  <a:gd name="connsiteY18" fmla="*/ 183753 h 191294"/>
                  <a:gd name="connsiteX19" fmla="*/ 81360 w 352028"/>
                  <a:gd name="connsiteY19" fmla="*/ 169465 h 191294"/>
                  <a:gd name="connsiteX20" fmla="*/ 43260 w 352028"/>
                  <a:gd name="connsiteY20" fmla="*/ 159940 h 191294"/>
                  <a:gd name="connsiteX21" fmla="*/ 12304 w 352028"/>
                  <a:gd name="connsiteY21" fmla="*/ 143272 h 191294"/>
                  <a:gd name="connsiteX22" fmla="*/ 397 w 352028"/>
                  <a:gd name="connsiteY22" fmla="*/ 114697 h 191294"/>
                  <a:gd name="connsiteX23" fmla="*/ 9922 w 352028"/>
                  <a:gd name="connsiteY23" fmla="*/ 86122 h 191294"/>
                  <a:gd name="connsiteX24" fmla="*/ 69454 w 352028"/>
                  <a:gd name="connsiteY24" fmla="*/ 71834 h 191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52028" h="191294">
                    <a:moveTo>
                      <a:pt x="69454" y="71834"/>
                    </a:moveTo>
                    <a:cubicBezTo>
                      <a:pt x="82551" y="60325"/>
                      <a:pt x="78979" y="24606"/>
                      <a:pt x="88504" y="17065"/>
                    </a:cubicBezTo>
                    <a:cubicBezTo>
                      <a:pt x="98029" y="9524"/>
                      <a:pt x="116285" y="27384"/>
                      <a:pt x="126604" y="26590"/>
                    </a:cubicBezTo>
                    <a:cubicBezTo>
                      <a:pt x="136923" y="25796"/>
                      <a:pt x="141685" y="16668"/>
                      <a:pt x="150416" y="12303"/>
                    </a:cubicBezTo>
                    <a:cubicBezTo>
                      <a:pt x="159147" y="7938"/>
                      <a:pt x="165100" y="794"/>
                      <a:pt x="178991" y="397"/>
                    </a:cubicBezTo>
                    <a:cubicBezTo>
                      <a:pt x="192882" y="0"/>
                      <a:pt x="220663" y="1588"/>
                      <a:pt x="233760" y="9922"/>
                    </a:cubicBezTo>
                    <a:cubicBezTo>
                      <a:pt x="246857" y="18256"/>
                      <a:pt x="245269" y="43656"/>
                      <a:pt x="257572" y="50403"/>
                    </a:cubicBezTo>
                    <a:cubicBezTo>
                      <a:pt x="269875" y="57150"/>
                      <a:pt x="293688" y="46831"/>
                      <a:pt x="307579" y="50403"/>
                    </a:cubicBezTo>
                    <a:cubicBezTo>
                      <a:pt x="321470" y="53975"/>
                      <a:pt x="333772" y="62309"/>
                      <a:pt x="340916" y="71834"/>
                    </a:cubicBezTo>
                    <a:cubicBezTo>
                      <a:pt x="348060" y="81359"/>
                      <a:pt x="352028" y="95647"/>
                      <a:pt x="350441" y="107553"/>
                    </a:cubicBezTo>
                    <a:cubicBezTo>
                      <a:pt x="348854" y="119459"/>
                      <a:pt x="340519" y="135334"/>
                      <a:pt x="331391" y="143272"/>
                    </a:cubicBezTo>
                    <a:cubicBezTo>
                      <a:pt x="322263" y="151210"/>
                      <a:pt x="305197" y="154384"/>
                      <a:pt x="295672" y="155178"/>
                    </a:cubicBezTo>
                    <a:cubicBezTo>
                      <a:pt x="286147" y="155972"/>
                      <a:pt x="279797" y="143668"/>
                      <a:pt x="274241" y="148034"/>
                    </a:cubicBezTo>
                    <a:cubicBezTo>
                      <a:pt x="268685" y="152400"/>
                      <a:pt x="268685" y="174228"/>
                      <a:pt x="262335" y="181372"/>
                    </a:cubicBezTo>
                    <a:cubicBezTo>
                      <a:pt x="255985" y="188516"/>
                      <a:pt x="248444" y="191294"/>
                      <a:pt x="236141" y="190897"/>
                    </a:cubicBezTo>
                    <a:cubicBezTo>
                      <a:pt x="223838" y="190500"/>
                      <a:pt x="188516" y="178990"/>
                      <a:pt x="188516" y="178990"/>
                    </a:cubicBezTo>
                    <a:cubicBezTo>
                      <a:pt x="175816" y="175815"/>
                      <a:pt x="168275" y="170656"/>
                      <a:pt x="159941" y="171847"/>
                    </a:cubicBezTo>
                    <a:cubicBezTo>
                      <a:pt x="151607" y="173038"/>
                      <a:pt x="147241" y="184150"/>
                      <a:pt x="138510" y="186134"/>
                    </a:cubicBezTo>
                    <a:cubicBezTo>
                      <a:pt x="129779" y="188118"/>
                      <a:pt x="117079" y="186531"/>
                      <a:pt x="107554" y="183753"/>
                    </a:cubicBezTo>
                    <a:cubicBezTo>
                      <a:pt x="98029" y="180975"/>
                      <a:pt x="92076" y="173434"/>
                      <a:pt x="81360" y="169465"/>
                    </a:cubicBezTo>
                    <a:cubicBezTo>
                      <a:pt x="70644" y="165496"/>
                      <a:pt x="54769" y="164305"/>
                      <a:pt x="43260" y="159940"/>
                    </a:cubicBezTo>
                    <a:cubicBezTo>
                      <a:pt x="31751" y="155575"/>
                      <a:pt x="19448" y="150813"/>
                      <a:pt x="12304" y="143272"/>
                    </a:cubicBezTo>
                    <a:cubicBezTo>
                      <a:pt x="5160" y="135732"/>
                      <a:pt x="794" y="124222"/>
                      <a:pt x="397" y="114697"/>
                    </a:cubicBezTo>
                    <a:cubicBezTo>
                      <a:pt x="0" y="105172"/>
                      <a:pt x="3969" y="93663"/>
                      <a:pt x="9922" y="86122"/>
                    </a:cubicBezTo>
                    <a:cubicBezTo>
                      <a:pt x="15875" y="78581"/>
                      <a:pt x="56357" y="83343"/>
                      <a:pt x="69454" y="71834"/>
                    </a:cubicBezTo>
                    <a:close/>
                  </a:path>
                </a:pathLst>
              </a:custGeom>
              <a:solidFill>
                <a:srgbClr val="CCECF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175" name="กลุ่ม 184"/>
              <p:cNvGrpSpPr/>
              <p:nvPr/>
            </p:nvGrpSpPr>
            <p:grpSpPr>
              <a:xfrm>
                <a:off x="5534045" y="6357958"/>
                <a:ext cx="323839" cy="333398"/>
                <a:chOff x="6162660" y="6367421"/>
                <a:chExt cx="323839" cy="333398"/>
              </a:xfrm>
            </p:grpSpPr>
            <p:sp>
              <p:nvSpPr>
                <p:cNvPr id="176" name="ดาว 12 แฉก 175"/>
                <p:cNvSpPr/>
                <p:nvPr/>
              </p:nvSpPr>
              <p:spPr>
                <a:xfrm>
                  <a:off x="6162660" y="6367421"/>
                  <a:ext cx="323839" cy="333398"/>
                </a:xfrm>
                <a:prstGeom prst="star12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77" name="วงรี 176"/>
                <p:cNvSpPr/>
                <p:nvPr/>
              </p:nvSpPr>
              <p:spPr>
                <a:xfrm>
                  <a:off x="6215074" y="6429396"/>
                  <a:ext cx="214314" cy="214314"/>
                </a:xfrm>
                <a:prstGeom prst="ellipse">
                  <a:avLst/>
                </a:prstGeom>
                <a:solidFill>
                  <a:srgbClr val="FF99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  <p:grpSp>
          <p:nvGrpSpPr>
            <p:cNvPr id="178" name="กลุ่ม 177"/>
            <p:cNvGrpSpPr/>
            <p:nvPr/>
          </p:nvGrpSpPr>
          <p:grpSpPr>
            <a:xfrm>
              <a:off x="7816270" y="2858530"/>
              <a:ext cx="332556" cy="227925"/>
              <a:chOff x="7358082" y="5786454"/>
              <a:chExt cx="525854" cy="360405"/>
            </a:xfrm>
          </p:grpSpPr>
          <p:sp>
            <p:nvSpPr>
              <p:cNvPr id="179" name="รูปแบบอิสระ 178"/>
              <p:cNvSpPr/>
              <p:nvPr/>
            </p:nvSpPr>
            <p:spPr>
              <a:xfrm>
                <a:off x="7358082" y="5786454"/>
                <a:ext cx="525854" cy="285752"/>
              </a:xfrm>
              <a:custGeom>
                <a:avLst/>
                <a:gdLst>
                  <a:gd name="connsiteX0" fmla="*/ 69454 w 352028"/>
                  <a:gd name="connsiteY0" fmla="*/ 71834 h 191294"/>
                  <a:gd name="connsiteX1" fmla="*/ 88504 w 352028"/>
                  <a:gd name="connsiteY1" fmla="*/ 17065 h 191294"/>
                  <a:gd name="connsiteX2" fmla="*/ 126604 w 352028"/>
                  <a:gd name="connsiteY2" fmla="*/ 26590 h 191294"/>
                  <a:gd name="connsiteX3" fmla="*/ 150416 w 352028"/>
                  <a:gd name="connsiteY3" fmla="*/ 12303 h 191294"/>
                  <a:gd name="connsiteX4" fmla="*/ 178991 w 352028"/>
                  <a:gd name="connsiteY4" fmla="*/ 397 h 191294"/>
                  <a:gd name="connsiteX5" fmla="*/ 233760 w 352028"/>
                  <a:gd name="connsiteY5" fmla="*/ 9922 h 191294"/>
                  <a:gd name="connsiteX6" fmla="*/ 257572 w 352028"/>
                  <a:gd name="connsiteY6" fmla="*/ 50403 h 191294"/>
                  <a:gd name="connsiteX7" fmla="*/ 307579 w 352028"/>
                  <a:gd name="connsiteY7" fmla="*/ 50403 h 191294"/>
                  <a:gd name="connsiteX8" fmla="*/ 340916 w 352028"/>
                  <a:gd name="connsiteY8" fmla="*/ 71834 h 191294"/>
                  <a:gd name="connsiteX9" fmla="*/ 350441 w 352028"/>
                  <a:gd name="connsiteY9" fmla="*/ 107553 h 191294"/>
                  <a:gd name="connsiteX10" fmla="*/ 331391 w 352028"/>
                  <a:gd name="connsiteY10" fmla="*/ 143272 h 191294"/>
                  <a:gd name="connsiteX11" fmla="*/ 295672 w 352028"/>
                  <a:gd name="connsiteY11" fmla="*/ 155178 h 191294"/>
                  <a:gd name="connsiteX12" fmla="*/ 274241 w 352028"/>
                  <a:gd name="connsiteY12" fmla="*/ 148034 h 191294"/>
                  <a:gd name="connsiteX13" fmla="*/ 262335 w 352028"/>
                  <a:gd name="connsiteY13" fmla="*/ 181372 h 191294"/>
                  <a:gd name="connsiteX14" fmla="*/ 236141 w 352028"/>
                  <a:gd name="connsiteY14" fmla="*/ 190897 h 191294"/>
                  <a:gd name="connsiteX15" fmla="*/ 188516 w 352028"/>
                  <a:gd name="connsiteY15" fmla="*/ 178990 h 191294"/>
                  <a:gd name="connsiteX16" fmla="*/ 159941 w 352028"/>
                  <a:gd name="connsiteY16" fmla="*/ 171847 h 191294"/>
                  <a:gd name="connsiteX17" fmla="*/ 138510 w 352028"/>
                  <a:gd name="connsiteY17" fmla="*/ 186134 h 191294"/>
                  <a:gd name="connsiteX18" fmla="*/ 107554 w 352028"/>
                  <a:gd name="connsiteY18" fmla="*/ 183753 h 191294"/>
                  <a:gd name="connsiteX19" fmla="*/ 81360 w 352028"/>
                  <a:gd name="connsiteY19" fmla="*/ 169465 h 191294"/>
                  <a:gd name="connsiteX20" fmla="*/ 43260 w 352028"/>
                  <a:gd name="connsiteY20" fmla="*/ 159940 h 191294"/>
                  <a:gd name="connsiteX21" fmla="*/ 12304 w 352028"/>
                  <a:gd name="connsiteY21" fmla="*/ 143272 h 191294"/>
                  <a:gd name="connsiteX22" fmla="*/ 397 w 352028"/>
                  <a:gd name="connsiteY22" fmla="*/ 114697 h 191294"/>
                  <a:gd name="connsiteX23" fmla="*/ 9922 w 352028"/>
                  <a:gd name="connsiteY23" fmla="*/ 86122 h 191294"/>
                  <a:gd name="connsiteX24" fmla="*/ 69454 w 352028"/>
                  <a:gd name="connsiteY24" fmla="*/ 71834 h 191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52028" h="191294">
                    <a:moveTo>
                      <a:pt x="69454" y="71834"/>
                    </a:moveTo>
                    <a:cubicBezTo>
                      <a:pt x="82551" y="60325"/>
                      <a:pt x="78979" y="24606"/>
                      <a:pt x="88504" y="17065"/>
                    </a:cubicBezTo>
                    <a:cubicBezTo>
                      <a:pt x="98029" y="9524"/>
                      <a:pt x="116285" y="27384"/>
                      <a:pt x="126604" y="26590"/>
                    </a:cubicBezTo>
                    <a:cubicBezTo>
                      <a:pt x="136923" y="25796"/>
                      <a:pt x="141685" y="16668"/>
                      <a:pt x="150416" y="12303"/>
                    </a:cubicBezTo>
                    <a:cubicBezTo>
                      <a:pt x="159147" y="7938"/>
                      <a:pt x="165100" y="794"/>
                      <a:pt x="178991" y="397"/>
                    </a:cubicBezTo>
                    <a:cubicBezTo>
                      <a:pt x="192882" y="0"/>
                      <a:pt x="220663" y="1588"/>
                      <a:pt x="233760" y="9922"/>
                    </a:cubicBezTo>
                    <a:cubicBezTo>
                      <a:pt x="246857" y="18256"/>
                      <a:pt x="245269" y="43656"/>
                      <a:pt x="257572" y="50403"/>
                    </a:cubicBezTo>
                    <a:cubicBezTo>
                      <a:pt x="269875" y="57150"/>
                      <a:pt x="293688" y="46831"/>
                      <a:pt x="307579" y="50403"/>
                    </a:cubicBezTo>
                    <a:cubicBezTo>
                      <a:pt x="321470" y="53975"/>
                      <a:pt x="333772" y="62309"/>
                      <a:pt x="340916" y="71834"/>
                    </a:cubicBezTo>
                    <a:cubicBezTo>
                      <a:pt x="348060" y="81359"/>
                      <a:pt x="352028" y="95647"/>
                      <a:pt x="350441" y="107553"/>
                    </a:cubicBezTo>
                    <a:cubicBezTo>
                      <a:pt x="348854" y="119459"/>
                      <a:pt x="340519" y="135334"/>
                      <a:pt x="331391" y="143272"/>
                    </a:cubicBezTo>
                    <a:cubicBezTo>
                      <a:pt x="322263" y="151210"/>
                      <a:pt x="305197" y="154384"/>
                      <a:pt x="295672" y="155178"/>
                    </a:cubicBezTo>
                    <a:cubicBezTo>
                      <a:pt x="286147" y="155972"/>
                      <a:pt x="279797" y="143668"/>
                      <a:pt x="274241" y="148034"/>
                    </a:cubicBezTo>
                    <a:cubicBezTo>
                      <a:pt x="268685" y="152400"/>
                      <a:pt x="268685" y="174228"/>
                      <a:pt x="262335" y="181372"/>
                    </a:cubicBezTo>
                    <a:cubicBezTo>
                      <a:pt x="255985" y="188516"/>
                      <a:pt x="248444" y="191294"/>
                      <a:pt x="236141" y="190897"/>
                    </a:cubicBezTo>
                    <a:cubicBezTo>
                      <a:pt x="223838" y="190500"/>
                      <a:pt x="188516" y="178990"/>
                      <a:pt x="188516" y="178990"/>
                    </a:cubicBezTo>
                    <a:cubicBezTo>
                      <a:pt x="175816" y="175815"/>
                      <a:pt x="168275" y="170656"/>
                      <a:pt x="159941" y="171847"/>
                    </a:cubicBezTo>
                    <a:cubicBezTo>
                      <a:pt x="151607" y="173038"/>
                      <a:pt x="147241" y="184150"/>
                      <a:pt x="138510" y="186134"/>
                    </a:cubicBezTo>
                    <a:cubicBezTo>
                      <a:pt x="129779" y="188118"/>
                      <a:pt x="117079" y="186531"/>
                      <a:pt x="107554" y="183753"/>
                    </a:cubicBezTo>
                    <a:cubicBezTo>
                      <a:pt x="98029" y="180975"/>
                      <a:pt x="92076" y="173434"/>
                      <a:pt x="81360" y="169465"/>
                    </a:cubicBezTo>
                    <a:cubicBezTo>
                      <a:pt x="70644" y="165496"/>
                      <a:pt x="54769" y="164305"/>
                      <a:pt x="43260" y="159940"/>
                    </a:cubicBezTo>
                    <a:cubicBezTo>
                      <a:pt x="31751" y="155575"/>
                      <a:pt x="19448" y="150813"/>
                      <a:pt x="12304" y="143272"/>
                    </a:cubicBezTo>
                    <a:cubicBezTo>
                      <a:pt x="5160" y="135732"/>
                      <a:pt x="794" y="124222"/>
                      <a:pt x="397" y="114697"/>
                    </a:cubicBezTo>
                    <a:cubicBezTo>
                      <a:pt x="0" y="105172"/>
                      <a:pt x="3969" y="93663"/>
                      <a:pt x="9922" y="86122"/>
                    </a:cubicBezTo>
                    <a:cubicBezTo>
                      <a:pt x="15875" y="78581"/>
                      <a:pt x="56357" y="83343"/>
                      <a:pt x="69454" y="71834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80" name="รูปแบบอิสระ 179"/>
              <p:cNvSpPr/>
              <p:nvPr/>
            </p:nvSpPr>
            <p:spPr>
              <a:xfrm>
                <a:off x="7806772" y="6044124"/>
                <a:ext cx="74658" cy="100052"/>
              </a:xfrm>
              <a:custGeom>
                <a:avLst/>
                <a:gdLst>
                  <a:gd name="connsiteX0" fmla="*/ 5292 w 125942"/>
                  <a:gd name="connsiteY0" fmla="*/ 4233 h 187325"/>
                  <a:gd name="connsiteX1" fmla="*/ 113242 w 125942"/>
                  <a:gd name="connsiteY1" fmla="*/ 137583 h 187325"/>
                  <a:gd name="connsiteX2" fmla="*/ 81492 w 125942"/>
                  <a:gd name="connsiteY2" fmla="*/ 162983 h 187325"/>
                  <a:gd name="connsiteX3" fmla="*/ 5292 w 125942"/>
                  <a:gd name="connsiteY3" fmla="*/ 4233 h 187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5942" h="187325">
                    <a:moveTo>
                      <a:pt x="5292" y="4233"/>
                    </a:moveTo>
                    <a:cubicBezTo>
                      <a:pt x="10584" y="0"/>
                      <a:pt x="100542" y="111125"/>
                      <a:pt x="113242" y="137583"/>
                    </a:cubicBezTo>
                    <a:cubicBezTo>
                      <a:pt x="125942" y="164041"/>
                      <a:pt x="99484" y="187325"/>
                      <a:pt x="81492" y="162983"/>
                    </a:cubicBezTo>
                    <a:cubicBezTo>
                      <a:pt x="63500" y="138641"/>
                      <a:pt x="0" y="8466"/>
                      <a:pt x="5292" y="4233"/>
                    </a:cubicBez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81" name="รูปแบบอิสระ 180"/>
              <p:cNvSpPr/>
              <p:nvPr/>
            </p:nvSpPr>
            <p:spPr>
              <a:xfrm>
                <a:off x="7712052" y="6043593"/>
                <a:ext cx="74658" cy="100052"/>
              </a:xfrm>
              <a:custGeom>
                <a:avLst/>
                <a:gdLst>
                  <a:gd name="connsiteX0" fmla="*/ 5292 w 125942"/>
                  <a:gd name="connsiteY0" fmla="*/ 4233 h 187325"/>
                  <a:gd name="connsiteX1" fmla="*/ 113242 w 125942"/>
                  <a:gd name="connsiteY1" fmla="*/ 137583 h 187325"/>
                  <a:gd name="connsiteX2" fmla="*/ 81492 w 125942"/>
                  <a:gd name="connsiteY2" fmla="*/ 162983 h 187325"/>
                  <a:gd name="connsiteX3" fmla="*/ 5292 w 125942"/>
                  <a:gd name="connsiteY3" fmla="*/ 4233 h 187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5942" h="187325">
                    <a:moveTo>
                      <a:pt x="5292" y="4233"/>
                    </a:moveTo>
                    <a:cubicBezTo>
                      <a:pt x="10584" y="0"/>
                      <a:pt x="100542" y="111125"/>
                      <a:pt x="113242" y="137583"/>
                    </a:cubicBezTo>
                    <a:cubicBezTo>
                      <a:pt x="125942" y="164041"/>
                      <a:pt x="99484" y="187325"/>
                      <a:pt x="81492" y="162983"/>
                    </a:cubicBezTo>
                    <a:cubicBezTo>
                      <a:pt x="63500" y="138641"/>
                      <a:pt x="0" y="8466"/>
                      <a:pt x="5292" y="4233"/>
                    </a:cubicBez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82" name="รูปแบบอิสระ 181"/>
              <p:cNvSpPr/>
              <p:nvPr/>
            </p:nvSpPr>
            <p:spPr>
              <a:xfrm>
                <a:off x="7604146" y="6046807"/>
                <a:ext cx="74658" cy="100052"/>
              </a:xfrm>
              <a:custGeom>
                <a:avLst/>
                <a:gdLst>
                  <a:gd name="connsiteX0" fmla="*/ 5292 w 125942"/>
                  <a:gd name="connsiteY0" fmla="*/ 4233 h 187325"/>
                  <a:gd name="connsiteX1" fmla="*/ 113242 w 125942"/>
                  <a:gd name="connsiteY1" fmla="*/ 137583 h 187325"/>
                  <a:gd name="connsiteX2" fmla="*/ 81492 w 125942"/>
                  <a:gd name="connsiteY2" fmla="*/ 162983 h 187325"/>
                  <a:gd name="connsiteX3" fmla="*/ 5292 w 125942"/>
                  <a:gd name="connsiteY3" fmla="*/ 4233 h 187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5942" h="187325">
                    <a:moveTo>
                      <a:pt x="5292" y="4233"/>
                    </a:moveTo>
                    <a:cubicBezTo>
                      <a:pt x="10584" y="0"/>
                      <a:pt x="100542" y="111125"/>
                      <a:pt x="113242" y="137583"/>
                    </a:cubicBezTo>
                    <a:cubicBezTo>
                      <a:pt x="125942" y="164041"/>
                      <a:pt x="99484" y="187325"/>
                      <a:pt x="81492" y="162983"/>
                    </a:cubicBezTo>
                    <a:cubicBezTo>
                      <a:pt x="63500" y="138641"/>
                      <a:pt x="0" y="8466"/>
                      <a:pt x="5292" y="4233"/>
                    </a:cubicBez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83" name="สี่เหลี่ยมมุมมน 182"/>
            <p:cNvSpPr/>
            <p:nvPr/>
          </p:nvSpPr>
          <p:spPr>
            <a:xfrm>
              <a:off x="8015803" y="3390620"/>
              <a:ext cx="199534" cy="199534"/>
            </a:xfrm>
            <a:prstGeom prst="roundRect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th-TH" sz="12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86" name="กลุ่ม 185"/>
          <p:cNvGrpSpPr/>
          <p:nvPr/>
        </p:nvGrpSpPr>
        <p:grpSpPr>
          <a:xfrm>
            <a:off x="214282" y="0"/>
            <a:ext cx="6000792" cy="2355425"/>
            <a:chOff x="214282" y="0"/>
            <a:chExt cx="6000792" cy="2355425"/>
          </a:xfrm>
        </p:grpSpPr>
        <p:sp>
          <p:nvSpPr>
            <p:cNvPr id="4" name="สี่เหลี่ยมผืนผ้า 3"/>
            <p:cNvSpPr/>
            <p:nvPr/>
          </p:nvSpPr>
          <p:spPr>
            <a:xfrm>
              <a:off x="214282" y="0"/>
              <a:ext cx="428628" cy="2285992"/>
            </a:xfrm>
            <a:prstGeom prst="rect">
              <a:avLst/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46" name="ลูกศรเชื่อมต่อแบบตรง 145"/>
            <p:cNvCxnSpPr/>
            <p:nvPr/>
          </p:nvCxnSpPr>
          <p:spPr>
            <a:xfrm>
              <a:off x="285720" y="1505203"/>
              <a:ext cx="262714" cy="730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ลูกศรเชื่อมต่อแบบตรง 146"/>
            <p:cNvCxnSpPr/>
            <p:nvPr/>
          </p:nvCxnSpPr>
          <p:spPr>
            <a:xfrm>
              <a:off x="285720" y="1570882"/>
              <a:ext cx="262714" cy="730"/>
            </a:xfrm>
            <a:prstGeom prst="straightConnector1">
              <a:avLst/>
            </a:prstGeom>
            <a:ln w="12700">
              <a:solidFill>
                <a:schemeClr val="bg1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/>
            <p:cNvSpPr txBox="1"/>
            <p:nvPr/>
          </p:nvSpPr>
          <p:spPr>
            <a:xfrm>
              <a:off x="643677" y="680304"/>
              <a:ext cx="185662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Content advertisements</a:t>
              </a:r>
            </a:p>
            <a:p>
              <a:endParaRPr lang="en-US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Subscriptions</a:t>
              </a:r>
            </a:p>
            <a:p>
              <a:endParaRPr lang="en-US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Content delivery paths</a:t>
              </a:r>
              <a:endParaRPr lang="th-TH" sz="1200" dirty="0">
                <a:latin typeface="Times New Roman" pitchFamily="18" charset="0"/>
              </a:endParaRPr>
            </a:p>
          </p:txBody>
        </p:sp>
        <p:cxnSp>
          <p:nvCxnSpPr>
            <p:cNvPr id="189" name="ลูกศรเชื่อมต่อแบบตรง 188"/>
            <p:cNvCxnSpPr/>
            <p:nvPr/>
          </p:nvCxnSpPr>
          <p:spPr>
            <a:xfrm>
              <a:off x="285720" y="1142984"/>
              <a:ext cx="28575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ลูกศรเชื่อมต่อแบบตรง 189"/>
            <p:cNvCxnSpPr/>
            <p:nvPr/>
          </p:nvCxnSpPr>
          <p:spPr>
            <a:xfrm>
              <a:off x="285720" y="1284272"/>
              <a:ext cx="28575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ลูกศรเชื่อมต่อแบบตรง 205"/>
            <p:cNvCxnSpPr/>
            <p:nvPr/>
          </p:nvCxnSpPr>
          <p:spPr>
            <a:xfrm>
              <a:off x="285720" y="785794"/>
              <a:ext cx="28575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" name="กลุ่ม 183"/>
            <p:cNvGrpSpPr/>
            <p:nvPr/>
          </p:nvGrpSpPr>
          <p:grpSpPr>
            <a:xfrm>
              <a:off x="2499344" y="216522"/>
              <a:ext cx="3715730" cy="2138903"/>
              <a:chOff x="2142154" y="216522"/>
              <a:chExt cx="3715730" cy="2138903"/>
            </a:xfrm>
          </p:grpSpPr>
          <p:sp>
            <p:nvSpPr>
              <p:cNvPr id="115" name="เมฆ 114"/>
              <p:cNvSpPr/>
              <p:nvPr/>
            </p:nvSpPr>
            <p:spPr>
              <a:xfrm rot="21269896" flipV="1">
                <a:off x="2142154" y="216522"/>
                <a:ext cx="3570148" cy="2138903"/>
              </a:xfrm>
              <a:prstGeom prst="cloud">
                <a:avLst/>
              </a:prstGeom>
              <a:solidFill>
                <a:srgbClr val="00B0F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7" name="วงรี 116"/>
              <p:cNvSpPr/>
              <p:nvPr/>
            </p:nvSpPr>
            <p:spPr>
              <a:xfrm>
                <a:off x="4398565" y="1155297"/>
                <a:ext cx="229875" cy="229875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8" name="แผนผังลำดับงาน: ดิสก์แม่เหล็ก 117"/>
              <p:cNvSpPr/>
              <p:nvPr/>
            </p:nvSpPr>
            <p:spPr>
              <a:xfrm>
                <a:off x="4431404" y="1220976"/>
                <a:ext cx="166602" cy="131357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9" name="วงรี 118"/>
              <p:cNvSpPr/>
              <p:nvPr/>
            </p:nvSpPr>
            <p:spPr>
              <a:xfrm>
                <a:off x="3307863" y="1138473"/>
                <a:ext cx="229875" cy="229875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849474" y="954825"/>
                <a:ext cx="229875" cy="229875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1" name="วงรี 120"/>
              <p:cNvSpPr/>
              <p:nvPr/>
            </p:nvSpPr>
            <p:spPr>
              <a:xfrm>
                <a:off x="4286248" y="642918"/>
                <a:ext cx="229875" cy="229875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2" name="วงรี 121"/>
              <p:cNvSpPr/>
              <p:nvPr/>
            </p:nvSpPr>
            <p:spPr>
              <a:xfrm>
                <a:off x="4938431" y="1344512"/>
                <a:ext cx="229875" cy="229875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3" name="วงรี 122"/>
              <p:cNvSpPr/>
              <p:nvPr/>
            </p:nvSpPr>
            <p:spPr>
              <a:xfrm>
                <a:off x="4119473" y="1656721"/>
                <a:ext cx="229875" cy="229875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cxnSp>
            <p:nvCxnSpPr>
              <p:cNvPr id="125" name="ลูกศรเชื่อมต่อแบบตรง 124"/>
              <p:cNvCxnSpPr/>
              <p:nvPr/>
            </p:nvCxnSpPr>
            <p:spPr>
              <a:xfrm flipV="1">
                <a:off x="3039622" y="1320705"/>
                <a:ext cx="239453" cy="143672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ลูกศรเชื่อมต่อแบบตรง 128"/>
              <p:cNvCxnSpPr/>
              <p:nvPr/>
            </p:nvCxnSpPr>
            <p:spPr>
              <a:xfrm rot="715594" flipV="1">
                <a:off x="3567838" y="1075123"/>
                <a:ext cx="239453" cy="143672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ลูกศรเชื่อมต่อแบบตรง 133"/>
              <p:cNvCxnSpPr/>
              <p:nvPr/>
            </p:nvCxnSpPr>
            <p:spPr>
              <a:xfrm rot="3018778" flipV="1">
                <a:off x="4119979" y="1095795"/>
                <a:ext cx="239453" cy="143672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ลูกศรเชื่อมต่อแบบตรง 137"/>
              <p:cNvCxnSpPr/>
              <p:nvPr/>
            </p:nvCxnSpPr>
            <p:spPr>
              <a:xfrm rot="5400000">
                <a:off x="4298226" y="1459480"/>
                <a:ext cx="249451" cy="151586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prstDash val="sysDot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ลูกศรเชื่อมต่อแบบตรง 140"/>
              <p:cNvCxnSpPr/>
              <p:nvPr/>
            </p:nvCxnSpPr>
            <p:spPr>
              <a:xfrm rot="3018778" flipV="1">
                <a:off x="4675305" y="1333027"/>
                <a:ext cx="239453" cy="143672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8" name="กลุ่ม 217"/>
              <p:cNvGrpSpPr/>
              <p:nvPr/>
            </p:nvGrpSpPr>
            <p:grpSpPr>
              <a:xfrm>
                <a:off x="2643174" y="1142984"/>
                <a:ext cx="367332" cy="639041"/>
                <a:chOff x="2643174" y="1142984"/>
                <a:chExt cx="367332" cy="639041"/>
              </a:xfrm>
            </p:grpSpPr>
            <p:sp>
              <p:nvSpPr>
                <p:cNvPr id="149" name="วงรี 148"/>
                <p:cNvSpPr/>
                <p:nvPr/>
              </p:nvSpPr>
              <p:spPr>
                <a:xfrm>
                  <a:off x="2721680" y="1498985"/>
                  <a:ext cx="9245" cy="989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1" name="รูปแบบอิสระ 150"/>
                <p:cNvSpPr/>
                <p:nvPr/>
              </p:nvSpPr>
              <p:spPr>
                <a:xfrm>
                  <a:off x="2643174" y="1142984"/>
                  <a:ext cx="367332" cy="639041"/>
                </a:xfrm>
                <a:custGeom>
                  <a:avLst/>
                  <a:gdLst>
                    <a:gd name="connsiteX0" fmla="*/ 0 w 2400300"/>
                    <a:gd name="connsiteY0" fmla="*/ 3550920 h 4175760"/>
                    <a:gd name="connsiteX1" fmla="*/ 45720 w 2400300"/>
                    <a:gd name="connsiteY1" fmla="*/ 1059180 h 4175760"/>
                    <a:gd name="connsiteX2" fmla="*/ 1478280 w 2400300"/>
                    <a:gd name="connsiteY2" fmla="*/ 0 h 4175760"/>
                    <a:gd name="connsiteX3" fmla="*/ 2400300 w 2400300"/>
                    <a:gd name="connsiteY3" fmla="*/ 662940 h 4175760"/>
                    <a:gd name="connsiteX4" fmla="*/ 2400300 w 2400300"/>
                    <a:gd name="connsiteY4" fmla="*/ 3131820 h 4175760"/>
                    <a:gd name="connsiteX5" fmla="*/ 952500 w 2400300"/>
                    <a:gd name="connsiteY5" fmla="*/ 4175760 h 4175760"/>
                    <a:gd name="connsiteX6" fmla="*/ 0 w 2400300"/>
                    <a:gd name="connsiteY6" fmla="*/ 3550920 h 41757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00300" h="4175760">
                      <a:moveTo>
                        <a:pt x="0" y="3550920"/>
                      </a:moveTo>
                      <a:lnTo>
                        <a:pt x="45720" y="1059180"/>
                      </a:lnTo>
                      <a:lnTo>
                        <a:pt x="1478280" y="0"/>
                      </a:lnTo>
                      <a:lnTo>
                        <a:pt x="2400300" y="662940"/>
                      </a:lnTo>
                      <a:lnTo>
                        <a:pt x="2400300" y="3131820"/>
                      </a:lnTo>
                      <a:lnTo>
                        <a:pt x="952500" y="4175760"/>
                      </a:lnTo>
                      <a:lnTo>
                        <a:pt x="0" y="355092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cxnSp>
              <p:nvCxnSpPr>
                <p:cNvPr id="152" name="ตัวเชื่อมต่อตรง 151"/>
                <p:cNvCxnSpPr/>
                <p:nvPr/>
              </p:nvCxnSpPr>
              <p:spPr>
                <a:xfrm flipV="1">
                  <a:off x="2781364" y="1244289"/>
                  <a:ext cx="223752" cy="152909"/>
                </a:xfrm>
                <a:prstGeom prst="line">
                  <a:avLst/>
                </a:prstGeom>
                <a:solidFill>
                  <a:schemeClr val="bg1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รูปแบบอิสระ 152"/>
                <p:cNvSpPr/>
                <p:nvPr/>
              </p:nvSpPr>
              <p:spPr>
                <a:xfrm>
                  <a:off x="2661202" y="1303571"/>
                  <a:ext cx="116507" cy="8979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4" name="รูปแบบอิสระ 153"/>
                <p:cNvSpPr/>
                <p:nvPr/>
              </p:nvSpPr>
              <p:spPr>
                <a:xfrm rot="21392474">
                  <a:off x="2668059" y="1359930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5" name="รูปแบบอิสระ 154"/>
                <p:cNvSpPr/>
                <p:nvPr/>
              </p:nvSpPr>
              <p:spPr>
                <a:xfrm>
                  <a:off x="2657326" y="1669185"/>
                  <a:ext cx="111624" cy="759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6" name="วงรี 155"/>
                <p:cNvSpPr/>
                <p:nvPr/>
              </p:nvSpPr>
              <p:spPr>
                <a:xfrm>
                  <a:off x="2725071" y="1527940"/>
                  <a:ext cx="28702" cy="3519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7" name="วงรี 156"/>
                <p:cNvSpPr/>
                <p:nvPr/>
              </p:nvSpPr>
              <p:spPr>
                <a:xfrm>
                  <a:off x="2672249" y="1495629"/>
                  <a:ext cx="28702" cy="3519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8" name="รูปแบบอิสระ 157"/>
                <p:cNvSpPr/>
                <p:nvPr/>
              </p:nvSpPr>
              <p:spPr>
                <a:xfrm rot="21392474">
                  <a:off x="2666897" y="1377567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9" name="รูปแบบอิสระ 158"/>
                <p:cNvSpPr/>
                <p:nvPr/>
              </p:nvSpPr>
              <p:spPr>
                <a:xfrm rot="21392474">
                  <a:off x="2667925" y="1397097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0" name="รูปแบบอิสระ 159"/>
                <p:cNvSpPr/>
                <p:nvPr/>
              </p:nvSpPr>
              <p:spPr>
                <a:xfrm rot="21392474">
                  <a:off x="2667334" y="1413717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1" name="รูปแบบอิสระ 160"/>
                <p:cNvSpPr/>
                <p:nvPr/>
              </p:nvSpPr>
              <p:spPr>
                <a:xfrm rot="21392474">
                  <a:off x="2668063" y="1432375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2" name="รูปแบบอิสระ 161"/>
                <p:cNvSpPr/>
                <p:nvPr/>
              </p:nvSpPr>
              <p:spPr>
                <a:xfrm rot="21392474">
                  <a:off x="2666897" y="1660336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3" name="รูปแบบอิสระ 162"/>
                <p:cNvSpPr/>
                <p:nvPr/>
              </p:nvSpPr>
              <p:spPr>
                <a:xfrm rot="21392474">
                  <a:off x="2666438" y="1644881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4" name="รูปแบบอิสระ 163"/>
                <p:cNvSpPr/>
                <p:nvPr/>
              </p:nvSpPr>
              <p:spPr>
                <a:xfrm rot="21392474">
                  <a:off x="2667455" y="1627538"/>
                  <a:ext cx="94894" cy="73323"/>
                </a:xfrm>
                <a:custGeom>
                  <a:avLst/>
                  <a:gdLst>
                    <a:gd name="connsiteX0" fmla="*/ 0 w 819150"/>
                    <a:gd name="connsiteY0" fmla="*/ 0 h 581025"/>
                    <a:gd name="connsiteX1" fmla="*/ 361950 w 819150"/>
                    <a:gd name="connsiteY1" fmla="*/ 352425 h 581025"/>
                    <a:gd name="connsiteX2" fmla="*/ 819150 w 819150"/>
                    <a:gd name="connsiteY2" fmla="*/ 581025 h 581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19150" h="581025">
                      <a:moveTo>
                        <a:pt x="0" y="0"/>
                      </a:moveTo>
                      <a:cubicBezTo>
                        <a:pt x="112712" y="127794"/>
                        <a:pt x="225425" y="255588"/>
                        <a:pt x="361950" y="352425"/>
                      </a:cubicBezTo>
                      <a:cubicBezTo>
                        <a:pt x="498475" y="449262"/>
                        <a:pt x="658812" y="515143"/>
                        <a:pt x="819150" y="581025"/>
                      </a:cubicBez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cxnSp>
              <p:nvCxnSpPr>
                <p:cNvPr id="165" name="ตัวเชื่อมต่อตรง 164"/>
                <p:cNvCxnSpPr/>
                <p:nvPr/>
              </p:nvCxnSpPr>
              <p:spPr>
                <a:xfrm rot="5400000">
                  <a:off x="2629022" y="1585998"/>
                  <a:ext cx="327977" cy="243"/>
                </a:xfrm>
                <a:prstGeom prst="line">
                  <a:avLst/>
                </a:prstGeom>
                <a:solidFill>
                  <a:schemeClr val="bg1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แผนผังลำดับงาน: ดิสก์แม่เหล็ก 165"/>
                <p:cNvSpPr/>
                <p:nvPr/>
              </p:nvSpPr>
              <p:spPr>
                <a:xfrm>
                  <a:off x="2839935" y="1609306"/>
                  <a:ext cx="144961" cy="171441"/>
                </a:xfrm>
                <a:prstGeom prst="flowChartMagneticDisk">
                  <a:avLst/>
                </a:prstGeom>
                <a:solidFill>
                  <a:schemeClr val="bg1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168" name="TextBox 167"/>
              <p:cNvSpPr txBox="1"/>
              <p:nvPr/>
            </p:nvSpPr>
            <p:spPr>
              <a:xfrm>
                <a:off x="3857620" y="1857364"/>
                <a:ext cx="11430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Times New Roman" pitchFamily="18" charset="0"/>
                    <a:cs typeface="Times New Roman" pitchFamily="18" charset="0"/>
                  </a:rPr>
                  <a:t>Subscriber</a:t>
                </a:r>
                <a:endParaRPr lang="th-TH" sz="1200" dirty="0">
                  <a:latin typeface="Times New Roman" pitchFamily="18" charset="0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4666992" y="1580365"/>
                <a:ext cx="97657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Times New Roman" pitchFamily="18" charset="0"/>
                    <a:cs typeface="Times New Roman" pitchFamily="18" charset="0"/>
                  </a:rPr>
                  <a:t>Subscriber</a:t>
                </a:r>
                <a:endParaRPr lang="th-TH" sz="1200" dirty="0">
                  <a:latin typeface="Times New Roman" pitchFamily="18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4381281" y="928670"/>
                <a:ext cx="14766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Times New Roman" pitchFamily="18" charset="0"/>
                    <a:cs typeface="Times New Roman" pitchFamily="18" charset="0"/>
                  </a:rPr>
                  <a:t>Caching Content</a:t>
                </a:r>
                <a:endParaRPr lang="th-TH" sz="1200" dirty="0">
                  <a:latin typeface="Times New Roman" pitchFamily="18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2571737" y="1714488"/>
                <a:ext cx="13573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Times New Roman" pitchFamily="18" charset="0"/>
                    <a:cs typeface="Times New Roman" pitchFamily="18" charset="0"/>
                  </a:rPr>
                  <a:t>Content provider </a:t>
                </a:r>
              </a:p>
              <a:p>
                <a:r>
                  <a:rPr lang="en-US" sz="1200" dirty="0" smtClean="0">
                    <a:latin typeface="Times New Roman" pitchFamily="18" charset="0"/>
                    <a:cs typeface="Times New Roman" pitchFamily="18" charset="0"/>
                  </a:rPr>
                  <a:t>(publisher)</a:t>
                </a:r>
                <a:endParaRPr lang="th-TH" sz="1200" dirty="0">
                  <a:latin typeface="Times New Roman" pitchFamily="18" charset="0"/>
                </a:endParaRPr>
              </a:p>
            </p:txBody>
          </p:sp>
          <p:cxnSp>
            <p:nvCxnSpPr>
              <p:cNvPr id="191" name="ลูกศรเชื่อมต่อแบบตรง 190"/>
              <p:cNvCxnSpPr/>
              <p:nvPr/>
            </p:nvCxnSpPr>
            <p:spPr>
              <a:xfrm rot="10800000" flipV="1">
                <a:off x="2998786" y="1206500"/>
                <a:ext cx="271464" cy="1666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ลูกศรเชื่อมต่อแบบตรง 191"/>
              <p:cNvCxnSpPr/>
              <p:nvPr/>
            </p:nvCxnSpPr>
            <p:spPr>
              <a:xfrm rot="5400000" flipH="1" flipV="1">
                <a:off x="4216400" y="1416050"/>
                <a:ext cx="260350" cy="17145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ลูกศรเชื่อมต่อแบบตรง 197"/>
              <p:cNvCxnSpPr/>
              <p:nvPr/>
            </p:nvCxnSpPr>
            <p:spPr>
              <a:xfrm rot="10800000" flipV="1">
                <a:off x="3495674" y="990600"/>
                <a:ext cx="307976" cy="12700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ลูกศรเชื่อมต่อแบบตรง 200"/>
              <p:cNvCxnSpPr/>
              <p:nvPr/>
            </p:nvCxnSpPr>
            <p:spPr>
              <a:xfrm rot="10800000">
                <a:off x="4127500" y="1025540"/>
                <a:ext cx="315914" cy="104776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ลูกศรเชื่อมต่อแบบตรง 203"/>
              <p:cNvCxnSpPr/>
              <p:nvPr/>
            </p:nvCxnSpPr>
            <p:spPr>
              <a:xfrm rot="10800000">
                <a:off x="4649788" y="1258872"/>
                <a:ext cx="315914" cy="104776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ลูกศรเชื่อมต่อแบบตรง 206"/>
              <p:cNvCxnSpPr/>
              <p:nvPr/>
            </p:nvCxnSpPr>
            <p:spPr>
              <a:xfrm flipV="1">
                <a:off x="3562350" y="1181100"/>
                <a:ext cx="300038" cy="1143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ลูกศรเชื่อมต่อแบบตรง 207"/>
              <p:cNvCxnSpPr/>
              <p:nvPr/>
            </p:nvCxnSpPr>
            <p:spPr>
              <a:xfrm flipV="1">
                <a:off x="3067049" y="1409700"/>
                <a:ext cx="285752" cy="14287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ลูกศรเชื่อมต่อแบบตรง 208"/>
              <p:cNvCxnSpPr/>
              <p:nvPr/>
            </p:nvCxnSpPr>
            <p:spPr>
              <a:xfrm>
                <a:off x="4062413" y="1195388"/>
                <a:ext cx="314325" cy="13335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ลูกศรเชื่อมต่อแบบตรง 209"/>
              <p:cNvCxnSpPr/>
              <p:nvPr/>
            </p:nvCxnSpPr>
            <p:spPr>
              <a:xfrm flipV="1">
                <a:off x="4076700" y="847725"/>
                <a:ext cx="195263" cy="13335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24320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ICN Model</a:t>
            </a:r>
            <a:endParaRPr lang="th-TH" sz="3600" dirty="0">
              <a:latin typeface="Times New Roman" pitchFamily="18" charset="0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3786182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214810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4643438" y="2714620"/>
            <a:ext cx="214314" cy="214314"/>
          </a:xfrm>
          <a:prstGeom prst="ellipse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5072066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25465" r="49676"/>
          <a:stretch>
            <a:fillRect/>
          </a:stretch>
        </p:blipFill>
        <p:spPr bwMode="auto">
          <a:xfrm>
            <a:off x="3071802" y="3309957"/>
            <a:ext cx="292895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 r="74535"/>
          <a:stretch>
            <a:fillRect/>
          </a:stretch>
        </p:blipFill>
        <p:spPr bwMode="auto">
          <a:xfrm>
            <a:off x="214282" y="3309957"/>
            <a:ext cx="3000396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 l="50930" r="22999"/>
          <a:stretch>
            <a:fillRect/>
          </a:stretch>
        </p:blipFill>
        <p:spPr bwMode="auto">
          <a:xfrm>
            <a:off x="5929322" y="3309957"/>
            <a:ext cx="3071834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 l="77608" r="-648"/>
          <a:stretch>
            <a:fillRect/>
          </a:stretch>
        </p:blipFill>
        <p:spPr bwMode="auto">
          <a:xfrm>
            <a:off x="214282" y="452437"/>
            <a:ext cx="2714644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24320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   A Real Scenario on Mobile Device 	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3786182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4214810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4643438" y="2714620"/>
            <a:ext cx="214314" cy="214314"/>
          </a:xfrm>
          <a:prstGeom prst="ellipse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5072066" y="2714620"/>
            <a:ext cx="214314" cy="214314"/>
          </a:xfrm>
          <a:prstGeom prst="ellipse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1044"/>
            <a:ext cx="8358246" cy="53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124</Words>
  <Application>Microsoft Macintosh PowerPoint</Application>
  <PresentationFormat>On-screen Show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Applying Information-Centric Networking in Today’s Agriculture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Information-Centric Networking in Today’s Agriculture </dc:title>
  <cp:lastModifiedBy>Pilaiwan Phupattanasin</cp:lastModifiedBy>
  <cp:revision>120</cp:revision>
  <dcterms:modified xsi:type="dcterms:W3CDTF">2013-12-16T02:52:10Z</dcterms:modified>
</cp:coreProperties>
</file>